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7" r:id="rId3"/>
    <p:sldId id="256" r:id="rId4"/>
    <p:sldId id="274" r:id="rId5"/>
    <p:sldId id="263" r:id="rId6"/>
    <p:sldId id="264" r:id="rId7"/>
    <p:sldId id="261" r:id="rId8"/>
    <p:sldId id="262" r:id="rId9"/>
    <p:sldId id="266" r:id="rId10"/>
    <p:sldId id="258" r:id="rId11"/>
    <p:sldId id="259" r:id="rId12"/>
    <p:sldId id="260" r:id="rId13"/>
    <p:sldId id="273" r:id="rId14"/>
  </p:sldIdLst>
  <p:sldSz cx="12192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7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E9580-8A2F-4AD5-A07A-8C2F71A17D4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E1CDB-6101-49F2-AD28-FD06B31D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1CDB-6101-49F2-AD28-FD06B31DD9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8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1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4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8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7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2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8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9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3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B784-57AB-4171-A235-C48E237B3A4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B7B5-1E5A-4A89-81A3-93EEFFC2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-UIRAoRu6QxRprh3dpXRwweaCh71zHM5?usp=sharing" TargetMode="External"/><Relationship Id="rId2" Type="http://schemas.openxmlformats.org/officeDocument/2006/relationships/hyperlink" Target="https://forms.gle/DEzDonPg9NVUKRSX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2" l="0" r="100000">
                        <a14:backgroundMark x1="10230" y1="6677" x2="10230" y2="6677"/>
                        <a14:backgroundMark x1="89353" y1="6995" x2="89353" y2="6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43" y="2775755"/>
            <a:ext cx="3372422" cy="4428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7170" y="642287"/>
            <a:ext cx="6160661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বসে ডিপিএড অনুশীলন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08208" y="-585216"/>
            <a:ext cx="1895856" cy="17922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942320" y="7796784"/>
            <a:ext cx="1895856" cy="17922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627888" y="7949184"/>
            <a:ext cx="1895856" cy="17922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582168" y="-713232"/>
            <a:ext cx="1895856" cy="17922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292393" y="4487995"/>
            <a:ext cx="1408176" cy="1502664"/>
          </a:xfrm>
          <a:custGeom>
            <a:avLst/>
            <a:gdLst>
              <a:gd name="connsiteX0" fmla="*/ 460248 w 1408176"/>
              <a:gd name="connsiteY0" fmla="*/ 0 h 1502664"/>
              <a:gd name="connsiteX1" fmla="*/ 1408176 w 1408176"/>
              <a:gd name="connsiteY1" fmla="*/ 896112 h 1502664"/>
              <a:gd name="connsiteX2" fmla="*/ 1246285 w 1408176"/>
              <a:gd name="connsiteY2" fmla="*/ 1397137 h 1502664"/>
              <a:gd name="connsiteX3" fmla="*/ 1178447 w 1408176"/>
              <a:gd name="connsiteY3" fmla="*/ 1474862 h 1502664"/>
              <a:gd name="connsiteX4" fmla="*/ 1138969 w 1408176"/>
              <a:gd name="connsiteY4" fmla="*/ 1484458 h 1502664"/>
              <a:gd name="connsiteX5" fmla="*/ 947928 w 1408176"/>
              <a:gd name="connsiteY5" fmla="*/ 1502664 h 1502664"/>
              <a:gd name="connsiteX6" fmla="*/ 0 w 1408176"/>
              <a:gd name="connsiteY6" fmla="*/ 606552 h 1502664"/>
              <a:gd name="connsiteX7" fmla="*/ 161891 w 1408176"/>
              <a:gd name="connsiteY7" fmla="*/ 105527 h 1502664"/>
              <a:gd name="connsiteX8" fmla="*/ 229729 w 1408176"/>
              <a:gd name="connsiteY8" fmla="*/ 27802 h 1502664"/>
              <a:gd name="connsiteX9" fmla="*/ 269207 w 1408176"/>
              <a:gd name="connsiteY9" fmla="*/ 18206 h 1502664"/>
              <a:gd name="connsiteX10" fmla="*/ 460248 w 1408176"/>
              <a:gd name="connsiteY10" fmla="*/ 0 h 15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176" h="1502664">
                <a:moveTo>
                  <a:pt x="460248" y="0"/>
                </a:moveTo>
                <a:cubicBezTo>
                  <a:pt x="983774" y="0"/>
                  <a:pt x="1408176" y="401203"/>
                  <a:pt x="1408176" y="896112"/>
                </a:cubicBezTo>
                <a:cubicBezTo>
                  <a:pt x="1408176" y="1081703"/>
                  <a:pt x="1348494" y="1254116"/>
                  <a:pt x="1246285" y="1397137"/>
                </a:cubicBezTo>
                <a:lnTo>
                  <a:pt x="1178447" y="1474862"/>
                </a:lnTo>
                <a:lnTo>
                  <a:pt x="1138969" y="1484458"/>
                </a:lnTo>
                <a:cubicBezTo>
                  <a:pt x="1077261" y="1496395"/>
                  <a:pt x="1013369" y="1502664"/>
                  <a:pt x="947928" y="1502664"/>
                </a:cubicBezTo>
                <a:cubicBezTo>
                  <a:pt x="424402" y="1502664"/>
                  <a:pt x="0" y="1101461"/>
                  <a:pt x="0" y="606552"/>
                </a:cubicBezTo>
                <a:cubicBezTo>
                  <a:pt x="0" y="420961"/>
                  <a:pt x="59682" y="248548"/>
                  <a:pt x="161891" y="105527"/>
                </a:cubicBezTo>
                <a:lnTo>
                  <a:pt x="229729" y="27802"/>
                </a:lnTo>
                <a:lnTo>
                  <a:pt x="269207" y="18206"/>
                </a:lnTo>
                <a:cubicBezTo>
                  <a:pt x="330915" y="6269"/>
                  <a:pt x="394807" y="0"/>
                  <a:pt x="460248" y="0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127971" y="1565617"/>
            <a:ext cx="1666127" cy="1764422"/>
          </a:xfrm>
          <a:custGeom>
            <a:avLst/>
            <a:gdLst>
              <a:gd name="connsiteX0" fmla="*/ 718199 w 1666127"/>
              <a:gd name="connsiteY0" fmla="*/ 0 h 1764422"/>
              <a:gd name="connsiteX1" fmla="*/ 1666127 w 1666127"/>
              <a:gd name="connsiteY1" fmla="*/ 896112 h 1764422"/>
              <a:gd name="connsiteX2" fmla="*/ 1000084 w 1666127"/>
              <a:gd name="connsiteY2" fmla="*/ 1751937 h 1764422"/>
              <a:gd name="connsiteX3" fmla="*/ 948718 w 1666127"/>
              <a:gd name="connsiteY3" fmla="*/ 1764422 h 1764422"/>
              <a:gd name="connsiteX4" fmla="*/ 1016556 w 1666127"/>
              <a:gd name="connsiteY4" fmla="*/ 1686697 h 1764422"/>
              <a:gd name="connsiteX5" fmla="*/ 1178447 w 1666127"/>
              <a:gd name="connsiteY5" fmla="*/ 1185672 h 1764422"/>
              <a:gd name="connsiteX6" fmla="*/ 230519 w 1666127"/>
              <a:gd name="connsiteY6" fmla="*/ 289560 h 1764422"/>
              <a:gd name="connsiteX7" fmla="*/ 39478 w 1666127"/>
              <a:gd name="connsiteY7" fmla="*/ 307766 h 1764422"/>
              <a:gd name="connsiteX8" fmla="*/ 0 w 1666127"/>
              <a:gd name="connsiteY8" fmla="*/ 317362 h 1764422"/>
              <a:gd name="connsiteX9" fmla="*/ 47913 w 1666127"/>
              <a:gd name="connsiteY9" fmla="*/ 262465 h 1764422"/>
              <a:gd name="connsiteX10" fmla="*/ 718199 w 1666127"/>
              <a:gd name="connsiteY10" fmla="*/ 0 h 176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127" h="1764422">
                <a:moveTo>
                  <a:pt x="718199" y="0"/>
                </a:moveTo>
                <a:cubicBezTo>
                  <a:pt x="1241725" y="0"/>
                  <a:pt x="1666127" y="401203"/>
                  <a:pt x="1666127" y="896112"/>
                </a:cubicBezTo>
                <a:cubicBezTo>
                  <a:pt x="1666127" y="1298226"/>
                  <a:pt x="1385955" y="1638479"/>
                  <a:pt x="1000084" y="1751937"/>
                </a:cubicBezTo>
                <a:lnTo>
                  <a:pt x="948718" y="1764422"/>
                </a:lnTo>
                <a:lnTo>
                  <a:pt x="1016556" y="1686697"/>
                </a:lnTo>
                <a:cubicBezTo>
                  <a:pt x="1118765" y="1543676"/>
                  <a:pt x="1178447" y="1371263"/>
                  <a:pt x="1178447" y="1185672"/>
                </a:cubicBezTo>
                <a:cubicBezTo>
                  <a:pt x="1178447" y="690763"/>
                  <a:pt x="754045" y="289560"/>
                  <a:pt x="230519" y="289560"/>
                </a:cubicBezTo>
                <a:cubicBezTo>
                  <a:pt x="165078" y="289560"/>
                  <a:pt x="101186" y="295829"/>
                  <a:pt x="39478" y="307766"/>
                </a:cubicBezTo>
                <a:lnTo>
                  <a:pt x="0" y="317362"/>
                </a:lnTo>
                <a:lnTo>
                  <a:pt x="47913" y="262465"/>
                </a:lnTo>
                <a:cubicBezTo>
                  <a:pt x="219454" y="100301"/>
                  <a:pt x="456436" y="0"/>
                  <a:pt x="718199" y="0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41043" y="2048441"/>
            <a:ext cx="1666127" cy="1764422"/>
          </a:xfrm>
          <a:custGeom>
            <a:avLst/>
            <a:gdLst>
              <a:gd name="connsiteX0" fmla="*/ 717409 w 1666127"/>
              <a:gd name="connsiteY0" fmla="*/ 0 h 1764422"/>
              <a:gd name="connsiteX1" fmla="*/ 649571 w 1666127"/>
              <a:gd name="connsiteY1" fmla="*/ 77725 h 1764422"/>
              <a:gd name="connsiteX2" fmla="*/ 487680 w 1666127"/>
              <a:gd name="connsiteY2" fmla="*/ 578750 h 1764422"/>
              <a:gd name="connsiteX3" fmla="*/ 1435608 w 1666127"/>
              <a:gd name="connsiteY3" fmla="*/ 1474862 h 1764422"/>
              <a:gd name="connsiteX4" fmla="*/ 1626649 w 1666127"/>
              <a:gd name="connsiteY4" fmla="*/ 1456656 h 1764422"/>
              <a:gd name="connsiteX5" fmla="*/ 1666127 w 1666127"/>
              <a:gd name="connsiteY5" fmla="*/ 1447060 h 1764422"/>
              <a:gd name="connsiteX6" fmla="*/ 1618214 w 1666127"/>
              <a:gd name="connsiteY6" fmla="*/ 1501957 h 1764422"/>
              <a:gd name="connsiteX7" fmla="*/ 947928 w 1666127"/>
              <a:gd name="connsiteY7" fmla="*/ 1764422 h 1764422"/>
              <a:gd name="connsiteX8" fmla="*/ 0 w 1666127"/>
              <a:gd name="connsiteY8" fmla="*/ 868310 h 1764422"/>
              <a:gd name="connsiteX9" fmla="*/ 666043 w 1666127"/>
              <a:gd name="connsiteY9" fmla="*/ 12485 h 1764422"/>
              <a:gd name="connsiteX10" fmla="*/ 717409 w 1666127"/>
              <a:gd name="connsiteY10" fmla="*/ 0 h 176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127" h="1764422">
                <a:moveTo>
                  <a:pt x="717409" y="0"/>
                </a:moveTo>
                <a:lnTo>
                  <a:pt x="649571" y="77725"/>
                </a:lnTo>
                <a:cubicBezTo>
                  <a:pt x="547362" y="220746"/>
                  <a:pt x="487680" y="393159"/>
                  <a:pt x="487680" y="578750"/>
                </a:cubicBezTo>
                <a:cubicBezTo>
                  <a:pt x="487680" y="1073659"/>
                  <a:pt x="912082" y="1474862"/>
                  <a:pt x="1435608" y="1474862"/>
                </a:cubicBezTo>
                <a:cubicBezTo>
                  <a:pt x="1501049" y="1474862"/>
                  <a:pt x="1564941" y="1468593"/>
                  <a:pt x="1626649" y="1456656"/>
                </a:cubicBezTo>
                <a:lnTo>
                  <a:pt x="1666127" y="1447060"/>
                </a:lnTo>
                <a:lnTo>
                  <a:pt x="1618214" y="1501957"/>
                </a:lnTo>
                <a:cubicBezTo>
                  <a:pt x="1446673" y="1664121"/>
                  <a:pt x="1209691" y="1764422"/>
                  <a:pt x="947928" y="1764422"/>
                </a:cubicBezTo>
                <a:cubicBezTo>
                  <a:pt x="424402" y="1764422"/>
                  <a:pt x="0" y="1363219"/>
                  <a:pt x="0" y="868310"/>
                </a:cubicBezTo>
                <a:cubicBezTo>
                  <a:pt x="0" y="466197"/>
                  <a:pt x="280172" y="125944"/>
                  <a:pt x="666043" y="12485"/>
                </a:cubicBezTo>
                <a:lnTo>
                  <a:pt x="717409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22585" y="4640395"/>
            <a:ext cx="1408176" cy="1502664"/>
          </a:xfrm>
          <a:custGeom>
            <a:avLst/>
            <a:gdLst>
              <a:gd name="connsiteX0" fmla="*/ 460248 w 1408176"/>
              <a:gd name="connsiteY0" fmla="*/ 0 h 1502664"/>
              <a:gd name="connsiteX1" fmla="*/ 1408176 w 1408176"/>
              <a:gd name="connsiteY1" fmla="*/ 896112 h 1502664"/>
              <a:gd name="connsiteX2" fmla="*/ 1246285 w 1408176"/>
              <a:gd name="connsiteY2" fmla="*/ 1397137 h 1502664"/>
              <a:gd name="connsiteX3" fmla="*/ 1178447 w 1408176"/>
              <a:gd name="connsiteY3" fmla="*/ 1474862 h 1502664"/>
              <a:gd name="connsiteX4" fmla="*/ 1138969 w 1408176"/>
              <a:gd name="connsiteY4" fmla="*/ 1484458 h 1502664"/>
              <a:gd name="connsiteX5" fmla="*/ 947928 w 1408176"/>
              <a:gd name="connsiteY5" fmla="*/ 1502664 h 1502664"/>
              <a:gd name="connsiteX6" fmla="*/ 0 w 1408176"/>
              <a:gd name="connsiteY6" fmla="*/ 606552 h 1502664"/>
              <a:gd name="connsiteX7" fmla="*/ 161891 w 1408176"/>
              <a:gd name="connsiteY7" fmla="*/ 105527 h 1502664"/>
              <a:gd name="connsiteX8" fmla="*/ 229729 w 1408176"/>
              <a:gd name="connsiteY8" fmla="*/ 27802 h 1502664"/>
              <a:gd name="connsiteX9" fmla="*/ 269207 w 1408176"/>
              <a:gd name="connsiteY9" fmla="*/ 18206 h 1502664"/>
              <a:gd name="connsiteX10" fmla="*/ 460248 w 1408176"/>
              <a:gd name="connsiteY10" fmla="*/ 0 h 15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176" h="1502664">
                <a:moveTo>
                  <a:pt x="460248" y="0"/>
                </a:moveTo>
                <a:cubicBezTo>
                  <a:pt x="983774" y="0"/>
                  <a:pt x="1408176" y="401203"/>
                  <a:pt x="1408176" y="896112"/>
                </a:cubicBezTo>
                <a:cubicBezTo>
                  <a:pt x="1408176" y="1081703"/>
                  <a:pt x="1348494" y="1254116"/>
                  <a:pt x="1246285" y="1397137"/>
                </a:cubicBezTo>
                <a:lnTo>
                  <a:pt x="1178447" y="1474862"/>
                </a:lnTo>
                <a:lnTo>
                  <a:pt x="1138969" y="1484458"/>
                </a:lnTo>
                <a:cubicBezTo>
                  <a:pt x="1077261" y="1496395"/>
                  <a:pt x="1013369" y="1502664"/>
                  <a:pt x="947928" y="1502664"/>
                </a:cubicBezTo>
                <a:cubicBezTo>
                  <a:pt x="424402" y="1502664"/>
                  <a:pt x="0" y="1101461"/>
                  <a:pt x="0" y="606552"/>
                </a:cubicBezTo>
                <a:cubicBezTo>
                  <a:pt x="0" y="420961"/>
                  <a:pt x="59682" y="248548"/>
                  <a:pt x="161891" y="105527"/>
                </a:cubicBezTo>
                <a:lnTo>
                  <a:pt x="229729" y="27802"/>
                </a:lnTo>
                <a:lnTo>
                  <a:pt x="269207" y="18206"/>
                </a:lnTo>
                <a:cubicBezTo>
                  <a:pt x="330915" y="6269"/>
                  <a:pt x="394807" y="0"/>
                  <a:pt x="460248" y="0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07FDE7A-DE56-4610-BA4A-D50F91325039}"/>
              </a:ext>
            </a:extLst>
          </p:cNvPr>
          <p:cNvSpPr/>
          <p:nvPr/>
        </p:nvSpPr>
        <p:spPr>
          <a:xfrm>
            <a:off x="1074453" y="7487519"/>
            <a:ext cx="973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1" y="489941"/>
            <a:ext cx="11730962" cy="8134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210661" cy="9144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172" y="354563"/>
            <a:ext cx="11712689" cy="84162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8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4" y="360669"/>
            <a:ext cx="11250816" cy="8421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210661" cy="9144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3172" y="354563"/>
            <a:ext cx="11712689" cy="856550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7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6"/>
          <a:stretch/>
        </p:blipFill>
        <p:spPr>
          <a:xfrm>
            <a:off x="1066092" y="1172924"/>
            <a:ext cx="10237050" cy="62542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210661" cy="9144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3172" y="354563"/>
            <a:ext cx="11712689" cy="84162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657" y="925179"/>
            <a:ext cx="6482686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B4D8AEC-5212-4049-82BB-CA0CDA278387}"/>
              </a:ext>
            </a:extLst>
          </p:cNvPr>
          <p:cNvGrpSpPr/>
          <p:nvPr/>
        </p:nvGrpSpPr>
        <p:grpSpPr>
          <a:xfrm>
            <a:off x="1106970" y="3082063"/>
            <a:ext cx="10678975" cy="4161668"/>
            <a:chOff x="1106970" y="3082063"/>
            <a:chExt cx="10678975" cy="41616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35FCD72-17F0-4276-9654-4C5A08B30B72}"/>
                </a:ext>
              </a:extLst>
            </p:cNvPr>
            <p:cNvSpPr txBox="1"/>
            <p:nvPr/>
          </p:nvSpPr>
          <p:spPr>
            <a:xfrm>
              <a:off x="6313211" y="5674071"/>
              <a:ext cx="547273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spc="-15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https://forms.gle/DEzDonPg9NVUKRSX6</a:t>
              </a:r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A13F1F1-28F8-4FDA-A399-7D11848D8046}"/>
                </a:ext>
              </a:extLst>
            </p:cNvPr>
            <p:cNvSpPr txBox="1"/>
            <p:nvPr/>
          </p:nvSpPr>
          <p:spPr>
            <a:xfrm>
              <a:off x="6579704" y="3082063"/>
              <a:ext cx="4939748" cy="2404586"/>
            </a:xfrm>
            <a:prstGeom prst="downArrowCallou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Avcbvi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g~j¨evb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gZvgZ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cÖ`vb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Ges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wb‡R‡K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hvPvB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wjs‡K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wK¬K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Kiæb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|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500E5C-3785-4014-90C5-741650AD166F}"/>
                </a:ext>
              </a:extLst>
            </p:cNvPr>
            <p:cNvSpPr txBox="1"/>
            <p:nvPr/>
          </p:nvSpPr>
          <p:spPr>
            <a:xfrm>
              <a:off x="1106970" y="5674071"/>
              <a:ext cx="547273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spc="-15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https://drive.google.com/drive/folders/1-UIRAoRu6QxRprh3dpXRwweaCh71zHM5?usp=sharing</a:t>
              </a:r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629EB80-7542-4DCE-8E41-FCEC785E790D}"/>
                </a:ext>
              </a:extLst>
            </p:cNvPr>
            <p:cNvSpPr txBox="1"/>
            <p:nvPr/>
          </p:nvSpPr>
          <p:spPr>
            <a:xfrm>
              <a:off x="1373463" y="3082063"/>
              <a:ext cx="4939748" cy="2404586"/>
            </a:xfrm>
            <a:prstGeom prst="downArrowCallou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Awa‡ek‡bi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Z_¨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cÎ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wcwWGd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cvIqvi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c‡q›U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I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wfwWI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c‡Z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wjs‡K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wK¬K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Kiæb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|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63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96934" y="4201236"/>
            <a:ext cx="4056431" cy="741528"/>
          </a:xfrm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পেশাগত শিক্ষা ১ম খন্ড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1180087" y="971976"/>
            <a:ext cx="3714303" cy="2932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805667" y="4983378"/>
            <a:ext cx="6333699" cy="1417983"/>
          </a:xfrm>
        </p:spPr>
        <p:txBody>
          <a:bodyPr>
            <a:noAutofit/>
          </a:bodyPr>
          <a:lstStyle/>
          <a:p>
            <a:pPr algn="ctr"/>
            <a:r>
              <a:rPr lang="en-US" sz="3733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733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733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733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733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733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733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733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733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733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ধারণা ও শিক্ষক যোগ্যতা</a:t>
            </a:r>
          </a:p>
          <a:p>
            <a:pPr algn="ctr"/>
            <a:r>
              <a:rPr lang="en-US" sz="3733" dirty="0">
                <a:latin typeface="NikoshBAN" panose="02000000000000000000" pitchFamily="2" charset="0"/>
                <a:cs typeface="NikoshBAN" panose="02000000000000000000" pitchFamily="2" charset="0"/>
              </a:rPr>
              <a:t>পাঠ-২:</a:t>
            </a:r>
            <a:r>
              <a:rPr lang="bn-IN" sz="3733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 লক্ষ্য ও উদ্দেশ্য</a:t>
            </a:r>
            <a:endParaRPr lang="en-US" sz="37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00953" y="4307385"/>
            <a:ext cx="4770139" cy="223974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733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সামিউল হাসান </a:t>
            </a:r>
          </a:p>
          <a:p>
            <a:r>
              <a:rPr lang="bn-IN" sz="3733" dirty="0"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 (কম্পিউটার সায়েন্স)</a:t>
            </a:r>
          </a:p>
          <a:p>
            <a:r>
              <a:rPr lang="bn-IN" sz="3733" dirty="0">
                <a:latin typeface="NikoshBAN" panose="02000000000000000000" pitchFamily="2" charset="0"/>
                <a:cs typeface="NikoshBAN" panose="02000000000000000000" pitchFamily="2" charset="0"/>
              </a:rPr>
              <a:t>পিটিআই , গাইবান্ধা   </a:t>
            </a:r>
            <a:endParaRPr lang="en-US" sz="37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8546" y="726690"/>
            <a:ext cx="1952779" cy="10156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056948" y="207047"/>
            <a:ext cx="203200" cy="85866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3" name="Rectangle 42"/>
          <p:cNvSpPr/>
          <p:nvPr/>
        </p:nvSpPr>
        <p:spPr>
          <a:xfrm>
            <a:off x="-8552" y="331972"/>
            <a:ext cx="203200" cy="85866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2" name="Rectangle 41"/>
          <p:cNvSpPr/>
          <p:nvPr/>
        </p:nvSpPr>
        <p:spPr>
          <a:xfrm>
            <a:off x="-1260665" y="8762476"/>
            <a:ext cx="14715444" cy="3375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1" name="Rectangle 40"/>
          <p:cNvSpPr/>
          <p:nvPr/>
        </p:nvSpPr>
        <p:spPr>
          <a:xfrm>
            <a:off x="-1057465" y="1"/>
            <a:ext cx="14458332" cy="4022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&gt;&gt;&gt;&gt;&gt;&gt;&gt;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2434167"/>
            <a:ext cx="14020800" cy="18967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লক্ষ্য ও উদ্দেশ্য সম্পর্কে ধারণা লাভ করবে ।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শিক্ষানীতি ২০১০ সম্পর্কে ধারণা লাভ করবে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-2231052" y="-323461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-2276665" y="8339485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13402913" y="8339485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13305452" y="-309378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13110548" y="-106178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12915644" y="9702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12720740" y="30022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2" name="Oval 11"/>
          <p:cNvSpPr/>
          <p:nvPr/>
        </p:nvSpPr>
        <p:spPr>
          <a:xfrm>
            <a:off x="12525836" y="50342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>
            <a:off x="12330932" y="70662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4" name="Oval 13"/>
          <p:cNvSpPr/>
          <p:nvPr/>
        </p:nvSpPr>
        <p:spPr>
          <a:xfrm>
            <a:off x="12136028" y="90982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10836224" y="198932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6" name="Oval 15"/>
          <p:cNvSpPr/>
          <p:nvPr/>
        </p:nvSpPr>
        <p:spPr>
          <a:xfrm>
            <a:off x="10965170" y="320217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769016" y="462457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7755962" y="633272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9408908" y="55422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0" name="Oval 19"/>
          <p:cNvSpPr/>
          <p:nvPr/>
        </p:nvSpPr>
        <p:spPr>
          <a:xfrm>
            <a:off x="10966604" y="52882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1" name="Oval 20"/>
          <p:cNvSpPr/>
          <p:nvPr/>
        </p:nvSpPr>
        <p:spPr>
          <a:xfrm>
            <a:off x="13178984" y="8045051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2" name="Oval 21"/>
          <p:cNvSpPr/>
          <p:nvPr/>
        </p:nvSpPr>
        <p:spPr>
          <a:xfrm>
            <a:off x="12955055" y="7750618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3" name="Oval 22"/>
          <p:cNvSpPr/>
          <p:nvPr/>
        </p:nvSpPr>
        <p:spPr>
          <a:xfrm>
            <a:off x="12731125" y="7456185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4" name="Oval 23"/>
          <p:cNvSpPr/>
          <p:nvPr/>
        </p:nvSpPr>
        <p:spPr>
          <a:xfrm>
            <a:off x="12507196" y="7161751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5" name="Oval 24"/>
          <p:cNvSpPr/>
          <p:nvPr/>
        </p:nvSpPr>
        <p:spPr>
          <a:xfrm>
            <a:off x="12283267" y="6867318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6234183" y="6597773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>
            <a:off x="8814749" y="7318827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10138015" y="569673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10527831" y="4436587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10308047" y="7005491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-2027852" y="-120261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>
            <a:off x="-1824652" y="82939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3" name="Oval 32"/>
          <p:cNvSpPr/>
          <p:nvPr/>
        </p:nvSpPr>
        <p:spPr>
          <a:xfrm>
            <a:off x="-2073465" y="8069939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4" name="Oval 33"/>
          <p:cNvSpPr/>
          <p:nvPr/>
        </p:nvSpPr>
        <p:spPr>
          <a:xfrm>
            <a:off x="-1870265" y="7800394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5" name="Oval 34"/>
          <p:cNvSpPr/>
          <p:nvPr/>
        </p:nvSpPr>
        <p:spPr>
          <a:xfrm>
            <a:off x="-1667065" y="7530849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6" name="Oval 35"/>
          <p:cNvSpPr/>
          <p:nvPr/>
        </p:nvSpPr>
        <p:spPr>
          <a:xfrm>
            <a:off x="-1463865" y="7261303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7" name="Oval 36"/>
          <p:cNvSpPr/>
          <p:nvPr/>
        </p:nvSpPr>
        <p:spPr>
          <a:xfrm>
            <a:off x="1711135" y="7429908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8" name="Oval 37"/>
          <p:cNvSpPr/>
          <p:nvPr/>
        </p:nvSpPr>
        <p:spPr>
          <a:xfrm>
            <a:off x="4009835" y="6722213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9" name="Oval 38"/>
          <p:cNvSpPr/>
          <p:nvPr/>
        </p:nvSpPr>
        <p:spPr>
          <a:xfrm>
            <a:off x="2308035" y="6452667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0" name="Oval 39"/>
          <p:cNvSpPr/>
          <p:nvPr/>
        </p:nvSpPr>
        <p:spPr>
          <a:xfrm>
            <a:off x="701485" y="6183122"/>
            <a:ext cx="1117600" cy="1045028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22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886" y="354563"/>
            <a:ext cx="11495314" cy="84162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26" y="4950845"/>
            <a:ext cx="10412278" cy="25149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26926" y="1604865"/>
            <a:ext cx="10241598" cy="3321699"/>
            <a:chOff x="1226926" y="1604865"/>
            <a:chExt cx="10241598" cy="3321699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26" y="1636320"/>
              <a:ext cx="10241598" cy="329024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26926" y="1604865"/>
              <a:ext cx="545890" cy="373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2B7E65-9087-487F-9D6A-85A6A5A812D4}"/>
              </a:ext>
            </a:extLst>
          </p:cNvPr>
          <p:cNvSpPr txBox="1"/>
          <p:nvPr/>
        </p:nvSpPr>
        <p:spPr>
          <a:xfrm>
            <a:off x="2464904" y="702365"/>
            <a:ext cx="662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2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4343" y="3139951"/>
            <a:ext cx="1100333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বর্তমান জনগোষ্ঠী ও ভবিষ্যৎ প্রজন্মকে দক্ষ মানবসম্পদ হিসেবে</a:t>
            </a:r>
          </a:p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 তোলার নিমিত্তে সর্বোস্তরের জনগণ কর্তৃক গৃহীত সরকার কর্তৃক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সুপরিকল্পিতভাবে সুলিখিত নীতি ও নির্দেশনামূলক শিক্ষা ব্যবস্থাই হলো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শিক্ষানীতি 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1886" y="354563"/>
            <a:ext cx="11495314" cy="84162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94252" y="1441782"/>
            <a:ext cx="3403496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শিক্ষানীতি কি?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7" y="2509552"/>
            <a:ext cx="10645766" cy="4272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886" y="354563"/>
            <a:ext cx="11495314" cy="84162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60706" y="966326"/>
            <a:ext cx="4575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শিক্ষানীতি প্রণয়নের ইতিহাস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9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4316" y="2743197"/>
            <a:ext cx="9909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শিক্ষা-দর্শন থাকবে 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এতে জাতির আশা-আকাঙ্ক্ষার প্রতিফলন ঘটবে 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ঐকমত্যের ভিত্তিতে তা প্রণীত ও গৃহীত হবে 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জাতির পূর্ব-অভিজ্ঞতাগুলো এখানে ব্যবহৃত হবে, উপেক্ষিত হবে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81" y="1494841"/>
            <a:ext cx="5844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শিক্ষানীতির মৌলিক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endParaRPr lang="en-US" sz="4000" dirty="0"/>
          </a:p>
        </p:txBody>
      </p:sp>
      <p:sp>
        <p:nvSpPr>
          <p:cNvPr id="6" name="Freeform 5"/>
          <p:cNvSpPr/>
          <p:nvPr/>
        </p:nvSpPr>
        <p:spPr>
          <a:xfrm>
            <a:off x="-55984" y="2183365"/>
            <a:ext cx="12260432" cy="8490857"/>
          </a:xfrm>
          <a:custGeom>
            <a:avLst/>
            <a:gdLst>
              <a:gd name="connsiteX0" fmla="*/ 466531 w 12260432"/>
              <a:gd name="connsiteY0" fmla="*/ 2537926 h 8490857"/>
              <a:gd name="connsiteX1" fmla="*/ 4889241 w 12260432"/>
              <a:gd name="connsiteY1" fmla="*/ 3377682 h 8490857"/>
              <a:gd name="connsiteX2" fmla="*/ 5038531 w 12260432"/>
              <a:gd name="connsiteY2" fmla="*/ 3396343 h 8490857"/>
              <a:gd name="connsiteX3" fmla="*/ 5225143 w 12260432"/>
              <a:gd name="connsiteY3" fmla="*/ 3415004 h 8490857"/>
              <a:gd name="connsiteX4" fmla="*/ 5803641 w 12260432"/>
              <a:gd name="connsiteY4" fmla="*/ 3433665 h 8490857"/>
              <a:gd name="connsiteX5" fmla="*/ 6568751 w 12260432"/>
              <a:gd name="connsiteY5" fmla="*/ 3470988 h 8490857"/>
              <a:gd name="connsiteX6" fmla="*/ 8714792 w 12260432"/>
              <a:gd name="connsiteY6" fmla="*/ 3452326 h 8490857"/>
              <a:gd name="connsiteX7" fmla="*/ 9461241 w 12260432"/>
              <a:gd name="connsiteY7" fmla="*/ 3433665 h 8490857"/>
              <a:gd name="connsiteX8" fmla="*/ 10002417 w 12260432"/>
              <a:gd name="connsiteY8" fmla="*/ 5635690 h 8490857"/>
              <a:gd name="connsiteX9" fmla="*/ 11346025 w 12260432"/>
              <a:gd name="connsiteY9" fmla="*/ 8490857 h 8490857"/>
              <a:gd name="connsiteX10" fmla="*/ 12241764 w 12260432"/>
              <a:gd name="connsiteY10" fmla="*/ 8472196 h 8490857"/>
              <a:gd name="connsiteX11" fmla="*/ 12260425 w 12260432"/>
              <a:gd name="connsiteY11" fmla="*/ 8416212 h 8490857"/>
              <a:gd name="connsiteX12" fmla="*/ 12241764 w 12260432"/>
              <a:gd name="connsiteY12" fmla="*/ 8285584 h 8490857"/>
              <a:gd name="connsiteX13" fmla="*/ 12204441 w 12260432"/>
              <a:gd name="connsiteY13" fmla="*/ 7837714 h 8490857"/>
              <a:gd name="connsiteX14" fmla="*/ 12167119 w 12260432"/>
              <a:gd name="connsiteY14" fmla="*/ 7688424 h 8490857"/>
              <a:gd name="connsiteX15" fmla="*/ 11961845 w 12260432"/>
              <a:gd name="connsiteY15" fmla="*/ 6941975 h 8490857"/>
              <a:gd name="connsiteX16" fmla="*/ 11700588 w 12260432"/>
              <a:gd name="connsiteY16" fmla="*/ 6475445 h 8490857"/>
              <a:gd name="connsiteX17" fmla="*/ 11513976 w 12260432"/>
              <a:gd name="connsiteY17" fmla="*/ 6139543 h 8490857"/>
              <a:gd name="connsiteX18" fmla="*/ 11159413 w 12260432"/>
              <a:gd name="connsiteY18" fmla="*/ 5094514 h 8490857"/>
              <a:gd name="connsiteX19" fmla="*/ 11103429 w 12260432"/>
              <a:gd name="connsiteY19" fmla="*/ 4889241 h 8490857"/>
              <a:gd name="connsiteX20" fmla="*/ 11066106 w 12260432"/>
              <a:gd name="connsiteY20" fmla="*/ 4721290 h 8490857"/>
              <a:gd name="connsiteX21" fmla="*/ 11028784 w 12260432"/>
              <a:gd name="connsiteY21" fmla="*/ 4609322 h 8490857"/>
              <a:gd name="connsiteX22" fmla="*/ 11066106 w 12260432"/>
              <a:gd name="connsiteY22" fmla="*/ 4142792 h 8490857"/>
              <a:gd name="connsiteX23" fmla="*/ 11252719 w 12260432"/>
              <a:gd name="connsiteY23" fmla="*/ 3788228 h 8490857"/>
              <a:gd name="connsiteX24" fmla="*/ 11383347 w 12260432"/>
              <a:gd name="connsiteY24" fmla="*/ 3489649 h 8490857"/>
              <a:gd name="connsiteX25" fmla="*/ 11420670 w 12260432"/>
              <a:gd name="connsiteY25" fmla="*/ 3415004 h 8490857"/>
              <a:gd name="connsiteX26" fmla="*/ 11551298 w 12260432"/>
              <a:gd name="connsiteY26" fmla="*/ 3172408 h 8490857"/>
              <a:gd name="connsiteX27" fmla="*/ 11588621 w 12260432"/>
              <a:gd name="connsiteY27" fmla="*/ 3060441 h 8490857"/>
              <a:gd name="connsiteX28" fmla="*/ 11625943 w 12260432"/>
              <a:gd name="connsiteY28" fmla="*/ 3004457 h 8490857"/>
              <a:gd name="connsiteX29" fmla="*/ 11327364 w 12260432"/>
              <a:gd name="connsiteY29" fmla="*/ 3396343 h 8490857"/>
              <a:gd name="connsiteX30" fmla="*/ 11084768 w 12260432"/>
              <a:gd name="connsiteY30" fmla="*/ 3620277 h 8490857"/>
              <a:gd name="connsiteX31" fmla="*/ 11047445 w 12260432"/>
              <a:gd name="connsiteY31" fmla="*/ 3657600 h 8490857"/>
              <a:gd name="connsiteX32" fmla="*/ 10972800 w 12260432"/>
              <a:gd name="connsiteY32" fmla="*/ 3694922 h 8490857"/>
              <a:gd name="connsiteX33" fmla="*/ 10730204 w 12260432"/>
              <a:gd name="connsiteY33" fmla="*/ 3862873 h 8490857"/>
              <a:gd name="connsiteX34" fmla="*/ 10431625 w 12260432"/>
              <a:gd name="connsiteY34" fmla="*/ 4030824 h 8490857"/>
              <a:gd name="connsiteX35" fmla="*/ 10226351 w 12260432"/>
              <a:gd name="connsiteY35" fmla="*/ 4161453 h 8490857"/>
              <a:gd name="connsiteX36" fmla="*/ 10021078 w 12260432"/>
              <a:gd name="connsiteY36" fmla="*/ 4254759 h 8490857"/>
              <a:gd name="connsiteX37" fmla="*/ 9853127 w 12260432"/>
              <a:gd name="connsiteY37" fmla="*/ 4329404 h 8490857"/>
              <a:gd name="connsiteX38" fmla="*/ 9629192 w 12260432"/>
              <a:gd name="connsiteY38" fmla="*/ 4404049 h 8490857"/>
              <a:gd name="connsiteX39" fmla="*/ 9367935 w 12260432"/>
              <a:gd name="connsiteY39" fmla="*/ 4516016 h 8490857"/>
              <a:gd name="connsiteX40" fmla="*/ 8845421 w 12260432"/>
              <a:gd name="connsiteY40" fmla="*/ 4665306 h 8490857"/>
              <a:gd name="connsiteX41" fmla="*/ 8584164 w 12260432"/>
              <a:gd name="connsiteY41" fmla="*/ 4702628 h 8490857"/>
              <a:gd name="connsiteX42" fmla="*/ 8248262 w 12260432"/>
              <a:gd name="connsiteY42" fmla="*/ 4721290 h 8490857"/>
              <a:gd name="connsiteX43" fmla="*/ 7987004 w 12260432"/>
              <a:gd name="connsiteY43" fmla="*/ 4739951 h 8490857"/>
              <a:gd name="connsiteX44" fmla="*/ 7651102 w 12260432"/>
              <a:gd name="connsiteY44" fmla="*/ 4758612 h 8490857"/>
              <a:gd name="connsiteX45" fmla="*/ 7371184 w 12260432"/>
              <a:gd name="connsiteY45" fmla="*/ 4833257 h 8490857"/>
              <a:gd name="connsiteX46" fmla="*/ 7016621 w 12260432"/>
              <a:gd name="connsiteY46" fmla="*/ 4982547 h 8490857"/>
              <a:gd name="connsiteX47" fmla="*/ 5990253 w 12260432"/>
              <a:gd name="connsiteY47" fmla="*/ 5150498 h 8490857"/>
              <a:gd name="connsiteX48" fmla="*/ 5859625 w 12260432"/>
              <a:gd name="connsiteY48" fmla="*/ 5169159 h 8490857"/>
              <a:gd name="connsiteX49" fmla="*/ 5505062 w 12260432"/>
              <a:gd name="connsiteY49" fmla="*/ 5187820 h 8490857"/>
              <a:gd name="connsiteX50" fmla="*/ 4590662 w 12260432"/>
              <a:gd name="connsiteY50" fmla="*/ 5262465 h 8490857"/>
              <a:gd name="connsiteX51" fmla="*/ 4254760 w 12260432"/>
              <a:gd name="connsiteY51" fmla="*/ 5281126 h 8490857"/>
              <a:gd name="connsiteX52" fmla="*/ 3601617 w 12260432"/>
              <a:gd name="connsiteY52" fmla="*/ 5318449 h 8490857"/>
              <a:gd name="connsiteX53" fmla="*/ 2985796 w 12260432"/>
              <a:gd name="connsiteY53" fmla="*/ 5374433 h 8490857"/>
              <a:gd name="connsiteX54" fmla="*/ 2332653 w 12260432"/>
              <a:gd name="connsiteY54" fmla="*/ 5411755 h 8490857"/>
              <a:gd name="connsiteX55" fmla="*/ 1362270 w 12260432"/>
              <a:gd name="connsiteY55" fmla="*/ 7912359 h 8490857"/>
              <a:gd name="connsiteX56" fmla="*/ 1231641 w 12260432"/>
              <a:gd name="connsiteY56" fmla="*/ 7893698 h 8490857"/>
              <a:gd name="connsiteX57" fmla="*/ 1007706 w 12260432"/>
              <a:gd name="connsiteY57" fmla="*/ 7725747 h 8490857"/>
              <a:gd name="connsiteX58" fmla="*/ 671804 w 12260432"/>
              <a:gd name="connsiteY58" fmla="*/ 7483151 h 8490857"/>
              <a:gd name="connsiteX59" fmla="*/ 447870 w 12260432"/>
              <a:gd name="connsiteY59" fmla="*/ 7128588 h 8490857"/>
              <a:gd name="connsiteX60" fmla="*/ 298580 w 12260432"/>
              <a:gd name="connsiteY60" fmla="*/ 6867331 h 8490857"/>
              <a:gd name="connsiteX61" fmla="*/ 205274 w 12260432"/>
              <a:gd name="connsiteY61" fmla="*/ 6699379 h 8490857"/>
              <a:gd name="connsiteX62" fmla="*/ 93306 w 12260432"/>
              <a:gd name="connsiteY62" fmla="*/ 6456784 h 8490857"/>
              <a:gd name="connsiteX63" fmla="*/ 74645 w 12260432"/>
              <a:gd name="connsiteY63" fmla="*/ 6363477 h 8490857"/>
              <a:gd name="connsiteX64" fmla="*/ 18662 w 12260432"/>
              <a:gd name="connsiteY64" fmla="*/ 6232849 h 8490857"/>
              <a:gd name="connsiteX65" fmla="*/ 0 w 12260432"/>
              <a:gd name="connsiteY65" fmla="*/ 6139543 h 8490857"/>
              <a:gd name="connsiteX66" fmla="*/ 18662 w 12260432"/>
              <a:gd name="connsiteY66" fmla="*/ 5355771 h 8490857"/>
              <a:gd name="connsiteX67" fmla="*/ 37323 w 12260432"/>
              <a:gd name="connsiteY67" fmla="*/ 5169159 h 8490857"/>
              <a:gd name="connsiteX68" fmla="*/ 74645 w 12260432"/>
              <a:gd name="connsiteY68" fmla="*/ 4777273 h 8490857"/>
              <a:gd name="connsiteX69" fmla="*/ 111968 w 12260432"/>
              <a:gd name="connsiteY69" fmla="*/ 4497355 h 8490857"/>
              <a:gd name="connsiteX70" fmla="*/ 130629 w 12260432"/>
              <a:gd name="connsiteY70" fmla="*/ 4385388 h 8490857"/>
              <a:gd name="connsiteX71" fmla="*/ 167951 w 12260432"/>
              <a:gd name="connsiteY71" fmla="*/ 4329404 h 8490857"/>
              <a:gd name="connsiteX72" fmla="*/ 186613 w 12260432"/>
              <a:gd name="connsiteY72" fmla="*/ 4161453 h 8490857"/>
              <a:gd name="connsiteX73" fmla="*/ 223935 w 12260432"/>
              <a:gd name="connsiteY73" fmla="*/ 4086808 h 8490857"/>
              <a:gd name="connsiteX74" fmla="*/ 279919 w 12260432"/>
              <a:gd name="connsiteY74" fmla="*/ 3918857 h 8490857"/>
              <a:gd name="connsiteX75" fmla="*/ 298580 w 12260432"/>
              <a:gd name="connsiteY75" fmla="*/ 3844212 h 8490857"/>
              <a:gd name="connsiteX76" fmla="*/ 317241 w 12260432"/>
              <a:gd name="connsiteY76" fmla="*/ 3788228 h 8490857"/>
              <a:gd name="connsiteX77" fmla="*/ 391886 w 12260432"/>
              <a:gd name="connsiteY77" fmla="*/ 3489649 h 8490857"/>
              <a:gd name="connsiteX78" fmla="*/ 447870 w 12260432"/>
              <a:gd name="connsiteY78" fmla="*/ 3303037 h 8490857"/>
              <a:gd name="connsiteX79" fmla="*/ 466531 w 12260432"/>
              <a:gd name="connsiteY79" fmla="*/ 3247053 h 8490857"/>
              <a:gd name="connsiteX80" fmla="*/ 541176 w 12260432"/>
              <a:gd name="connsiteY80" fmla="*/ 3079102 h 8490857"/>
              <a:gd name="connsiteX81" fmla="*/ 690466 w 12260432"/>
              <a:gd name="connsiteY81" fmla="*/ 3004457 h 8490857"/>
              <a:gd name="connsiteX82" fmla="*/ 951723 w 12260432"/>
              <a:gd name="connsiteY82" fmla="*/ 3060441 h 8490857"/>
              <a:gd name="connsiteX83" fmla="*/ 1156996 w 12260432"/>
              <a:gd name="connsiteY83" fmla="*/ 3247053 h 8490857"/>
              <a:gd name="connsiteX84" fmla="*/ 1436915 w 12260432"/>
              <a:gd name="connsiteY84" fmla="*/ 3452326 h 8490857"/>
              <a:gd name="connsiteX85" fmla="*/ 1772817 w 12260432"/>
              <a:gd name="connsiteY85" fmla="*/ 3694922 h 8490857"/>
              <a:gd name="connsiteX86" fmla="*/ 1884784 w 12260432"/>
              <a:gd name="connsiteY86" fmla="*/ 3844212 h 8490857"/>
              <a:gd name="connsiteX87" fmla="*/ 2090057 w 12260432"/>
              <a:gd name="connsiteY87" fmla="*/ 4198775 h 8490857"/>
              <a:gd name="connsiteX88" fmla="*/ 2239347 w 12260432"/>
              <a:gd name="connsiteY88" fmla="*/ 4404049 h 8490857"/>
              <a:gd name="connsiteX89" fmla="*/ 2332653 w 12260432"/>
              <a:gd name="connsiteY89" fmla="*/ 4534677 h 8490857"/>
              <a:gd name="connsiteX90" fmla="*/ 2537927 w 12260432"/>
              <a:gd name="connsiteY90" fmla="*/ 4907902 h 8490857"/>
              <a:gd name="connsiteX91" fmla="*/ 2649894 w 12260432"/>
              <a:gd name="connsiteY91" fmla="*/ 5094514 h 8490857"/>
              <a:gd name="connsiteX92" fmla="*/ 2780523 w 12260432"/>
              <a:gd name="connsiteY92" fmla="*/ 5243804 h 8490857"/>
              <a:gd name="connsiteX93" fmla="*/ 2985796 w 12260432"/>
              <a:gd name="connsiteY93" fmla="*/ 5523722 h 8490857"/>
              <a:gd name="connsiteX94" fmla="*/ 3191070 w 12260432"/>
              <a:gd name="connsiteY94" fmla="*/ 5747657 h 8490857"/>
              <a:gd name="connsiteX95" fmla="*/ 3247053 w 12260432"/>
              <a:gd name="connsiteY95" fmla="*/ 5840963 h 8490857"/>
              <a:gd name="connsiteX96" fmla="*/ 3396343 w 12260432"/>
              <a:gd name="connsiteY96" fmla="*/ 5952931 h 8490857"/>
              <a:gd name="connsiteX97" fmla="*/ 3452327 w 12260432"/>
              <a:gd name="connsiteY97" fmla="*/ 6008914 h 8490857"/>
              <a:gd name="connsiteX98" fmla="*/ 3508311 w 12260432"/>
              <a:gd name="connsiteY98" fmla="*/ 6027575 h 8490857"/>
              <a:gd name="connsiteX99" fmla="*/ 3732245 w 12260432"/>
              <a:gd name="connsiteY99" fmla="*/ 6064898 h 8490857"/>
              <a:gd name="connsiteX100" fmla="*/ 4086808 w 12260432"/>
              <a:gd name="connsiteY100" fmla="*/ 6027575 h 8490857"/>
              <a:gd name="connsiteX101" fmla="*/ 4198776 w 12260432"/>
              <a:gd name="connsiteY101" fmla="*/ 5915608 h 8490857"/>
              <a:gd name="connsiteX102" fmla="*/ 4348066 w 12260432"/>
              <a:gd name="connsiteY102" fmla="*/ 5710335 h 8490857"/>
              <a:gd name="connsiteX103" fmla="*/ 4609323 w 12260432"/>
              <a:gd name="connsiteY103" fmla="*/ 5393094 h 8490857"/>
              <a:gd name="connsiteX104" fmla="*/ 5225143 w 12260432"/>
              <a:gd name="connsiteY104" fmla="*/ 4553339 h 8490857"/>
              <a:gd name="connsiteX105" fmla="*/ 5374433 w 12260432"/>
              <a:gd name="connsiteY105" fmla="*/ 4366726 h 8490857"/>
              <a:gd name="connsiteX106" fmla="*/ 5467739 w 12260432"/>
              <a:gd name="connsiteY106" fmla="*/ 4180114 h 8490857"/>
              <a:gd name="connsiteX107" fmla="*/ 5579706 w 12260432"/>
              <a:gd name="connsiteY107" fmla="*/ 4012163 h 8490857"/>
              <a:gd name="connsiteX108" fmla="*/ 5766319 w 12260432"/>
              <a:gd name="connsiteY108" fmla="*/ 3564294 h 8490857"/>
              <a:gd name="connsiteX109" fmla="*/ 5803641 w 12260432"/>
              <a:gd name="connsiteY109" fmla="*/ 3433665 h 8490857"/>
              <a:gd name="connsiteX110" fmla="*/ 5840964 w 12260432"/>
              <a:gd name="connsiteY110" fmla="*/ 3340359 h 8490857"/>
              <a:gd name="connsiteX111" fmla="*/ 5878286 w 12260432"/>
              <a:gd name="connsiteY111" fmla="*/ 3209731 h 8490857"/>
              <a:gd name="connsiteX112" fmla="*/ 5915608 w 12260432"/>
              <a:gd name="connsiteY112" fmla="*/ 3172408 h 8490857"/>
              <a:gd name="connsiteX113" fmla="*/ 5952931 w 12260432"/>
              <a:gd name="connsiteY113" fmla="*/ 3209731 h 8490857"/>
              <a:gd name="connsiteX114" fmla="*/ 5896947 w 12260432"/>
              <a:gd name="connsiteY114" fmla="*/ 3228392 h 8490857"/>
              <a:gd name="connsiteX115" fmla="*/ 5784980 w 12260432"/>
              <a:gd name="connsiteY115" fmla="*/ 3209731 h 8490857"/>
              <a:gd name="connsiteX116" fmla="*/ 6008915 w 12260432"/>
              <a:gd name="connsiteY116" fmla="*/ 2985796 h 8490857"/>
              <a:gd name="connsiteX117" fmla="*/ 6232849 w 12260432"/>
              <a:gd name="connsiteY117" fmla="*/ 2892490 h 8490857"/>
              <a:gd name="connsiteX118" fmla="*/ 6568751 w 12260432"/>
              <a:gd name="connsiteY118" fmla="*/ 2799184 h 8490857"/>
              <a:gd name="connsiteX119" fmla="*/ 7109927 w 12260432"/>
              <a:gd name="connsiteY119" fmla="*/ 2724539 h 8490857"/>
              <a:gd name="connsiteX120" fmla="*/ 7483151 w 12260432"/>
              <a:gd name="connsiteY120" fmla="*/ 2668555 h 8490857"/>
              <a:gd name="connsiteX121" fmla="*/ 7781731 w 12260432"/>
              <a:gd name="connsiteY121" fmla="*/ 2631233 h 8490857"/>
              <a:gd name="connsiteX122" fmla="*/ 8453535 w 12260432"/>
              <a:gd name="connsiteY122" fmla="*/ 2649894 h 8490857"/>
              <a:gd name="connsiteX123" fmla="*/ 8509519 w 12260432"/>
              <a:gd name="connsiteY123" fmla="*/ 2705877 h 8490857"/>
              <a:gd name="connsiteX124" fmla="*/ 8621486 w 12260432"/>
              <a:gd name="connsiteY124" fmla="*/ 2855167 h 8490857"/>
              <a:gd name="connsiteX125" fmla="*/ 8640147 w 12260432"/>
              <a:gd name="connsiteY125" fmla="*/ 2911151 h 8490857"/>
              <a:gd name="connsiteX126" fmla="*/ 8677470 w 12260432"/>
              <a:gd name="connsiteY126" fmla="*/ 3004457 h 8490857"/>
              <a:gd name="connsiteX127" fmla="*/ 8658808 w 12260432"/>
              <a:gd name="connsiteY127" fmla="*/ 3153747 h 8490857"/>
              <a:gd name="connsiteX128" fmla="*/ 8621486 w 12260432"/>
              <a:gd name="connsiteY128" fmla="*/ 3303037 h 8490857"/>
              <a:gd name="connsiteX129" fmla="*/ 8696131 w 12260432"/>
              <a:gd name="connsiteY129" fmla="*/ 3620277 h 8490857"/>
              <a:gd name="connsiteX130" fmla="*/ 8752115 w 12260432"/>
              <a:gd name="connsiteY130" fmla="*/ 3657600 h 8490857"/>
              <a:gd name="connsiteX131" fmla="*/ 8864082 w 12260432"/>
              <a:gd name="connsiteY131" fmla="*/ 3694922 h 8490857"/>
              <a:gd name="connsiteX132" fmla="*/ 9050694 w 12260432"/>
              <a:gd name="connsiteY132" fmla="*/ 3657600 h 8490857"/>
              <a:gd name="connsiteX133" fmla="*/ 9498564 w 12260432"/>
              <a:gd name="connsiteY133" fmla="*/ 3247053 h 8490857"/>
              <a:gd name="connsiteX134" fmla="*/ 9573208 w 12260432"/>
              <a:gd name="connsiteY134" fmla="*/ 3153747 h 8490857"/>
              <a:gd name="connsiteX135" fmla="*/ 9722498 w 12260432"/>
              <a:gd name="connsiteY135" fmla="*/ 3135086 h 8490857"/>
              <a:gd name="connsiteX136" fmla="*/ 9890449 w 12260432"/>
              <a:gd name="connsiteY136" fmla="*/ 3023118 h 8490857"/>
              <a:gd name="connsiteX137" fmla="*/ 9965094 w 12260432"/>
              <a:gd name="connsiteY137" fmla="*/ 2967135 h 8490857"/>
              <a:gd name="connsiteX138" fmla="*/ 10170368 w 12260432"/>
              <a:gd name="connsiteY138" fmla="*/ 2873828 h 8490857"/>
              <a:gd name="connsiteX139" fmla="*/ 10450286 w 12260432"/>
              <a:gd name="connsiteY139" fmla="*/ 2649894 h 8490857"/>
              <a:gd name="connsiteX140" fmla="*/ 10524931 w 12260432"/>
              <a:gd name="connsiteY140" fmla="*/ 2500604 h 8490857"/>
              <a:gd name="connsiteX141" fmla="*/ 10618237 w 12260432"/>
              <a:gd name="connsiteY141" fmla="*/ 2332653 h 8490857"/>
              <a:gd name="connsiteX142" fmla="*/ 10730204 w 12260432"/>
              <a:gd name="connsiteY142" fmla="*/ 2183363 h 8490857"/>
              <a:gd name="connsiteX143" fmla="*/ 10898155 w 12260432"/>
              <a:gd name="connsiteY143" fmla="*/ 1922106 h 8490857"/>
              <a:gd name="connsiteX144" fmla="*/ 11047445 w 12260432"/>
              <a:gd name="connsiteY144" fmla="*/ 1754155 h 8490857"/>
              <a:gd name="connsiteX145" fmla="*/ 11103429 w 12260432"/>
              <a:gd name="connsiteY145" fmla="*/ 1642188 h 8490857"/>
              <a:gd name="connsiteX146" fmla="*/ 11159413 w 12260432"/>
              <a:gd name="connsiteY146" fmla="*/ 1455575 h 8490857"/>
              <a:gd name="connsiteX147" fmla="*/ 11215396 w 12260432"/>
              <a:gd name="connsiteY147" fmla="*/ 1026367 h 8490857"/>
              <a:gd name="connsiteX148" fmla="*/ 11252719 w 12260432"/>
              <a:gd name="connsiteY148" fmla="*/ 951722 h 8490857"/>
              <a:gd name="connsiteX149" fmla="*/ 11290041 w 12260432"/>
              <a:gd name="connsiteY149" fmla="*/ 858416 h 8490857"/>
              <a:gd name="connsiteX150" fmla="*/ 11308702 w 12260432"/>
              <a:gd name="connsiteY150" fmla="*/ 802433 h 8490857"/>
              <a:gd name="connsiteX151" fmla="*/ 11383347 w 12260432"/>
              <a:gd name="connsiteY151" fmla="*/ 634482 h 8490857"/>
              <a:gd name="connsiteX152" fmla="*/ 11420670 w 12260432"/>
              <a:gd name="connsiteY152" fmla="*/ 466531 h 8490857"/>
              <a:gd name="connsiteX153" fmla="*/ 11439331 w 12260432"/>
              <a:gd name="connsiteY153" fmla="*/ 410547 h 8490857"/>
              <a:gd name="connsiteX154" fmla="*/ 11495315 w 12260432"/>
              <a:gd name="connsiteY154" fmla="*/ 354563 h 8490857"/>
              <a:gd name="connsiteX155" fmla="*/ 11551298 w 12260432"/>
              <a:gd name="connsiteY155" fmla="*/ 261257 h 8490857"/>
              <a:gd name="connsiteX156" fmla="*/ 11588621 w 12260432"/>
              <a:gd name="connsiteY156" fmla="*/ 186612 h 8490857"/>
              <a:gd name="connsiteX157" fmla="*/ 11644604 w 12260432"/>
              <a:gd name="connsiteY157" fmla="*/ 149290 h 8490857"/>
              <a:gd name="connsiteX158" fmla="*/ 11681927 w 12260432"/>
              <a:gd name="connsiteY158" fmla="*/ 111967 h 8490857"/>
              <a:gd name="connsiteX159" fmla="*/ 11737911 w 12260432"/>
              <a:gd name="connsiteY159" fmla="*/ 74645 h 8490857"/>
              <a:gd name="connsiteX160" fmla="*/ 11775233 w 12260432"/>
              <a:gd name="connsiteY160" fmla="*/ 37322 h 8490857"/>
              <a:gd name="connsiteX161" fmla="*/ 11924523 w 12260432"/>
              <a:gd name="connsiteY161" fmla="*/ 0 h 8490857"/>
              <a:gd name="connsiteX162" fmla="*/ 12092474 w 12260432"/>
              <a:gd name="connsiteY162" fmla="*/ 74645 h 8490857"/>
              <a:gd name="connsiteX163" fmla="*/ 12036490 w 12260432"/>
              <a:gd name="connsiteY163" fmla="*/ 354563 h 8490857"/>
              <a:gd name="connsiteX164" fmla="*/ 11961845 w 12260432"/>
              <a:gd name="connsiteY164" fmla="*/ 615820 h 8490857"/>
              <a:gd name="connsiteX165" fmla="*/ 11887200 w 12260432"/>
              <a:gd name="connsiteY165" fmla="*/ 877077 h 8490857"/>
              <a:gd name="connsiteX166" fmla="*/ 11849878 w 12260432"/>
              <a:gd name="connsiteY166" fmla="*/ 1007706 h 8490857"/>
              <a:gd name="connsiteX167" fmla="*/ 11812555 w 12260432"/>
              <a:gd name="connsiteY167" fmla="*/ 1119673 h 8490857"/>
              <a:gd name="connsiteX168" fmla="*/ 11756572 w 12260432"/>
              <a:gd name="connsiteY168" fmla="*/ 1418253 h 8490857"/>
              <a:gd name="connsiteX169" fmla="*/ 11719249 w 12260432"/>
              <a:gd name="connsiteY169" fmla="*/ 1567543 h 8490857"/>
              <a:gd name="connsiteX170" fmla="*/ 11663266 w 12260432"/>
              <a:gd name="connsiteY170" fmla="*/ 1698171 h 8490857"/>
              <a:gd name="connsiteX171" fmla="*/ 11607282 w 12260432"/>
              <a:gd name="connsiteY171" fmla="*/ 1847461 h 8490857"/>
              <a:gd name="connsiteX172" fmla="*/ 11439331 w 12260432"/>
              <a:gd name="connsiteY172" fmla="*/ 2108718 h 8490857"/>
              <a:gd name="connsiteX173" fmla="*/ 11271380 w 12260432"/>
              <a:gd name="connsiteY173" fmla="*/ 2425959 h 8490857"/>
              <a:gd name="connsiteX174" fmla="*/ 11215396 w 12260432"/>
              <a:gd name="connsiteY174" fmla="*/ 2556588 h 8490857"/>
              <a:gd name="connsiteX175" fmla="*/ 11196735 w 12260432"/>
              <a:gd name="connsiteY175" fmla="*/ 2612571 h 8490857"/>
              <a:gd name="connsiteX176" fmla="*/ 11140751 w 12260432"/>
              <a:gd name="connsiteY176" fmla="*/ 2761861 h 8490857"/>
              <a:gd name="connsiteX177" fmla="*/ 11084768 w 12260432"/>
              <a:gd name="connsiteY177" fmla="*/ 2873828 h 8490857"/>
              <a:gd name="connsiteX178" fmla="*/ 11047445 w 12260432"/>
              <a:gd name="connsiteY178" fmla="*/ 2985796 h 8490857"/>
              <a:gd name="connsiteX179" fmla="*/ 11010123 w 12260432"/>
              <a:gd name="connsiteY179" fmla="*/ 3135086 h 8490857"/>
              <a:gd name="connsiteX180" fmla="*/ 11028784 w 12260432"/>
              <a:gd name="connsiteY180" fmla="*/ 3359020 h 8490857"/>
              <a:gd name="connsiteX181" fmla="*/ 11178074 w 12260432"/>
              <a:gd name="connsiteY181" fmla="*/ 3489649 h 8490857"/>
              <a:gd name="connsiteX182" fmla="*/ 11308702 w 12260432"/>
              <a:gd name="connsiteY182" fmla="*/ 3657600 h 8490857"/>
              <a:gd name="connsiteX183" fmla="*/ 11439331 w 12260432"/>
              <a:gd name="connsiteY183" fmla="*/ 3769567 h 8490857"/>
              <a:gd name="connsiteX184" fmla="*/ 11513976 w 12260432"/>
              <a:gd name="connsiteY184" fmla="*/ 3956179 h 8490857"/>
              <a:gd name="connsiteX185" fmla="*/ 11532637 w 12260432"/>
              <a:gd name="connsiteY185" fmla="*/ 4217437 h 8490857"/>
              <a:gd name="connsiteX186" fmla="*/ 11513976 w 12260432"/>
              <a:gd name="connsiteY186" fmla="*/ 4553339 h 8490857"/>
              <a:gd name="connsiteX187" fmla="*/ 11551298 w 12260432"/>
              <a:gd name="connsiteY187" fmla="*/ 4721290 h 8490857"/>
              <a:gd name="connsiteX188" fmla="*/ 11625943 w 12260432"/>
              <a:gd name="connsiteY188" fmla="*/ 4739951 h 8490857"/>
              <a:gd name="connsiteX189" fmla="*/ 11178074 w 12260432"/>
              <a:gd name="connsiteY189" fmla="*/ 4721290 h 8490857"/>
              <a:gd name="connsiteX190" fmla="*/ 10133045 w 12260432"/>
              <a:gd name="connsiteY190" fmla="*/ 4627984 h 8490857"/>
              <a:gd name="connsiteX191" fmla="*/ 9423919 w 12260432"/>
              <a:gd name="connsiteY191" fmla="*/ 4665306 h 8490857"/>
              <a:gd name="connsiteX192" fmla="*/ 9125339 w 12260432"/>
              <a:gd name="connsiteY192" fmla="*/ 4739951 h 8490857"/>
              <a:gd name="connsiteX193" fmla="*/ 8957388 w 12260432"/>
              <a:gd name="connsiteY193" fmla="*/ 4758612 h 8490857"/>
              <a:gd name="connsiteX194" fmla="*/ 8640147 w 12260432"/>
              <a:gd name="connsiteY194" fmla="*/ 4851918 h 8490857"/>
              <a:gd name="connsiteX195" fmla="*/ 8229600 w 12260432"/>
              <a:gd name="connsiteY195" fmla="*/ 4982547 h 8490857"/>
              <a:gd name="connsiteX196" fmla="*/ 8042988 w 12260432"/>
              <a:gd name="connsiteY196" fmla="*/ 5019869 h 8490857"/>
              <a:gd name="connsiteX197" fmla="*/ 7613780 w 12260432"/>
              <a:gd name="connsiteY197" fmla="*/ 5131837 h 8490857"/>
              <a:gd name="connsiteX198" fmla="*/ 7539135 w 12260432"/>
              <a:gd name="connsiteY198" fmla="*/ 5150498 h 8490857"/>
              <a:gd name="connsiteX199" fmla="*/ 7389845 w 12260432"/>
              <a:gd name="connsiteY199" fmla="*/ 5169159 h 8490857"/>
              <a:gd name="connsiteX200" fmla="*/ 7035282 w 12260432"/>
              <a:gd name="connsiteY200" fmla="*/ 5225143 h 8490857"/>
              <a:gd name="connsiteX201" fmla="*/ 6830008 w 12260432"/>
              <a:gd name="connsiteY201" fmla="*/ 5243804 h 8490857"/>
              <a:gd name="connsiteX202" fmla="*/ 6568751 w 12260432"/>
              <a:gd name="connsiteY202" fmla="*/ 5281126 h 8490857"/>
              <a:gd name="connsiteX203" fmla="*/ 5747657 w 12260432"/>
              <a:gd name="connsiteY203" fmla="*/ 5337110 h 8490857"/>
              <a:gd name="connsiteX204" fmla="*/ 4907902 w 12260432"/>
              <a:gd name="connsiteY204" fmla="*/ 5374433 h 8490857"/>
              <a:gd name="connsiteX205" fmla="*/ 3750906 w 12260432"/>
              <a:gd name="connsiteY205" fmla="*/ 5355771 h 8490857"/>
              <a:gd name="connsiteX206" fmla="*/ 3359021 w 12260432"/>
              <a:gd name="connsiteY206" fmla="*/ 5318449 h 8490857"/>
              <a:gd name="connsiteX207" fmla="*/ 3079102 w 12260432"/>
              <a:gd name="connsiteY207" fmla="*/ 5075853 h 8490857"/>
              <a:gd name="connsiteX208" fmla="*/ 2967135 w 12260432"/>
              <a:gd name="connsiteY208" fmla="*/ 4945224 h 8490857"/>
              <a:gd name="connsiteX209" fmla="*/ 2836506 w 12260432"/>
              <a:gd name="connsiteY209" fmla="*/ 4739951 h 8490857"/>
              <a:gd name="connsiteX210" fmla="*/ 2761862 w 12260432"/>
              <a:gd name="connsiteY210" fmla="*/ 4497355 h 8490857"/>
              <a:gd name="connsiteX211" fmla="*/ 2724539 w 12260432"/>
              <a:gd name="connsiteY211" fmla="*/ 4329404 h 8490857"/>
              <a:gd name="connsiteX212" fmla="*/ 2743200 w 12260432"/>
              <a:gd name="connsiteY212" fmla="*/ 3956179 h 8490857"/>
              <a:gd name="connsiteX213" fmla="*/ 2948474 w 12260432"/>
              <a:gd name="connsiteY213" fmla="*/ 3769567 h 8490857"/>
              <a:gd name="connsiteX214" fmla="*/ 3023119 w 12260432"/>
              <a:gd name="connsiteY214" fmla="*/ 3694922 h 8490857"/>
              <a:gd name="connsiteX215" fmla="*/ 3247053 w 12260432"/>
              <a:gd name="connsiteY215" fmla="*/ 3601616 h 8490857"/>
              <a:gd name="connsiteX216" fmla="*/ 3377682 w 12260432"/>
              <a:gd name="connsiteY216" fmla="*/ 3582955 h 8490857"/>
              <a:gd name="connsiteX217" fmla="*/ 3545633 w 12260432"/>
              <a:gd name="connsiteY217" fmla="*/ 3601616 h 8490857"/>
              <a:gd name="connsiteX218" fmla="*/ 3862874 w 12260432"/>
              <a:gd name="connsiteY218" fmla="*/ 3750906 h 8490857"/>
              <a:gd name="connsiteX219" fmla="*/ 4086808 w 12260432"/>
              <a:gd name="connsiteY219" fmla="*/ 3881535 h 8490857"/>
              <a:gd name="connsiteX220" fmla="*/ 4273421 w 12260432"/>
              <a:gd name="connsiteY220" fmla="*/ 4142792 h 8490857"/>
              <a:gd name="connsiteX221" fmla="*/ 4366727 w 12260432"/>
              <a:gd name="connsiteY221" fmla="*/ 4310743 h 8490857"/>
              <a:gd name="connsiteX222" fmla="*/ 4478694 w 12260432"/>
              <a:gd name="connsiteY222" fmla="*/ 4460033 h 8490857"/>
              <a:gd name="connsiteX223" fmla="*/ 4572000 w 12260432"/>
              <a:gd name="connsiteY223" fmla="*/ 4627984 h 8490857"/>
              <a:gd name="connsiteX224" fmla="*/ 4721290 w 12260432"/>
              <a:gd name="connsiteY224" fmla="*/ 4795935 h 8490857"/>
              <a:gd name="connsiteX225" fmla="*/ 4870580 w 12260432"/>
              <a:gd name="connsiteY225" fmla="*/ 4982547 h 8490857"/>
              <a:gd name="connsiteX226" fmla="*/ 4945225 w 12260432"/>
              <a:gd name="connsiteY226" fmla="*/ 5150498 h 8490857"/>
              <a:gd name="connsiteX227" fmla="*/ 5057192 w 12260432"/>
              <a:gd name="connsiteY227" fmla="*/ 5337110 h 8490857"/>
              <a:gd name="connsiteX228" fmla="*/ 5225143 w 12260432"/>
              <a:gd name="connsiteY228" fmla="*/ 5673012 h 8490857"/>
              <a:gd name="connsiteX229" fmla="*/ 5318449 w 12260432"/>
              <a:gd name="connsiteY229" fmla="*/ 5803641 h 8490857"/>
              <a:gd name="connsiteX230" fmla="*/ 5430417 w 12260432"/>
              <a:gd name="connsiteY230" fmla="*/ 6083559 h 8490857"/>
              <a:gd name="connsiteX231" fmla="*/ 5486400 w 12260432"/>
              <a:gd name="connsiteY231" fmla="*/ 6195526 h 8490857"/>
              <a:gd name="connsiteX232" fmla="*/ 5747657 w 12260432"/>
              <a:gd name="connsiteY232" fmla="*/ 6382139 h 8490857"/>
              <a:gd name="connsiteX233" fmla="*/ 6064898 w 12260432"/>
              <a:gd name="connsiteY233" fmla="*/ 6512767 h 8490857"/>
              <a:gd name="connsiteX234" fmla="*/ 6232849 w 12260432"/>
              <a:gd name="connsiteY234" fmla="*/ 6550090 h 8490857"/>
              <a:gd name="connsiteX235" fmla="*/ 6475445 w 12260432"/>
              <a:gd name="connsiteY235" fmla="*/ 6587412 h 8490857"/>
              <a:gd name="connsiteX236" fmla="*/ 6979298 w 12260432"/>
              <a:gd name="connsiteY236" fmla="*/ 6568751 h 8490857"/>
              <a:gd name="connsiteX237" fmla="*/ 7408506 w 12260432"/>
              <a:gd name="connsiteY237" fmla="*/ 6419461 h 8490857"/>
              <a:gd name="connsiteX238" fmla="*/ 7893698 w 12260432"/>
              <a:gd name="connsiteY238" fmla="*/ 6214188 h 8490857"/>
              <a:gd name="connsiteX239" fmla="*/ 8229600 w 12260432"/>
              <a:gd name="connsiteY239" fmla="*/ 6008914 h 8490857"/>
              <a:gd name="connsiteX240" fmla="*/ 8378890 w 12260432"/>
              <a:gd name="connsiteY240" fmla="*/ 5934269 h 8490857"/>
              <a:gd name="connsiteX241" fmla="*/ 8490857 w 12260432"/>
              <a:gd name="connsiteY241" fmla="*/ 5803641 h 8490857"/>
              <a:gd name="connsiteX242" fmla="*/ 8453535 w 12260432"/>
              <a:gd name="connsiteY242" fmla="*/ 5766318 h 8490857"/>
              <a:gd name="connsiteX243" fmla="*/ 8117633 w 12260432"/>
              <a:gd name="connsiteY243" fmla="*/ 5728996 h 8490857"/>
              <a:gd name="connsiteX244" fmla="*/ 6214188 w 12260432"/>
              <a:gd name="connsiteY244" fmla="*/ 5747657 h 8490857"/>
              <a:gd name="connsiteX245" fmla="*/ 5971592 w 12260432"/>
              <a:gd name="connsiteY245" fmla="*/ 5766318 h 8490857"/>
              <a:gd name="connsiteX246" fmla="*/ 5673013 w 12260432"/>
              <a:gd name="connsiteY246" fmla="*/ 5784979 h 8490857"/>
              <a:gd name="connsiteX247" fmla="*/ 5355772 w 12260432"/>
              <a:gd name="connsiteY247" fmla="*/ 5840963 h 8490857"/>
              <a:gd name="connsiteX248" fmla="*/ 4870580 w 12260432"/>
              <a:gd name="connsiteY248" fmla="*/ 5878286 h 8490857"/>
              <a:gd name="connsiteX249" fmla="*/ 4646645 w 12260432"/>
              <a:gd name="connsiteY249" fmla="*/ 5896947 h 8490857"/>
              <a:gd name="connsiteX250" fmla="*/ 4497355 w 12260432"/>
              <a:gd name="connsiteY250" fmla="*/ 5915608 h 8490857"/>
              <a:gd name="connsiteX251" fmla="*/ 4161453 w 12260432"/>
              <a:gd name="connsiteY251" fmla="*/ 5934269 h 8490857"/>
              <a:gd name="connsiteX252" fmla="*/ 3489649 w 12260432"/>
              <a:gd name="connsiteY252" fmla="*/ 5915608 h 8490857"/>
              <a:gd name="connsiteX253" fmla="*/ 3340360 w 12260432"/>
              <a:gd name="connsiteY253" fmla="*/ 5896947 h 8490857"/>
              <a:gd name="connsiteX254" fmla="*/ 2985796 w 12260432"/>
              <a:gd name="connsiteY254" fmla="*/ 5840963 h 8490857"/>
              <a:gd name="connsiteX255" fmla="*/ 2649894 w 12260432"/>
              <a:gd name="connsiteY255" fmla="*/ 5803641 h 8490857"/>
              <a:gd name="connsiteX256" fmla="*/ 2500604 w 12260432"/>
              <a:gd name="connsiteY256" fmla="*/ 5766318 h 8490857"/>
              <a:gd name="connsiteX257" fmla="*/ 2425960 w 12260432"/>
              <a:gd name="connsiteY257" fmla="*/ 5747657 h 8490857"/>
              <a:gd name="connsiteX258" fmla="*/ 2276670 w 12260432"/>
              <a:gd name="connsiteY258" fmla="*/ 5691673 h 8490857"/>
              <a:gd name="connsiteX259" fmla="*/ 2202025 w 12260432"/>
              <a:gd name="connsiteY259" fmla="*/ 5617028 h 8490857"/>
              <a:gd name="connsiteX260" fmla="*/ 2034074 w 12260432"/>
              <a:gd name="connsiteY260" fmla="*/ 5318449 h 8490857"/>
              <a:gd name="connsiteX261" fmla="*/ 1922106 w 12260432"/>
              <a:gd name="connsiteY261" fmla="*/ 5057192 h 8490857"/>
              <a:gd name="connsiteX262" fmla="*/ 1828800 w 12260432"/>
              <a:gd name="connsiteY262" fmla="*/ 4777273 h 8490857"/>
              <a:gd name="connsiteX263" fmla="*/ 1866123 w 12260432"/>
              <a:gd name="connsiteY263" fmla="*/ 8154955 h 8490857"/>
              <a:gd name="connsiteX264" fmla="*/ 1548882 w 12260432"/>
              <a:gd name="connsiteY264" fmla="*/ 8136294 h 8490857"/>
              <a:gd name="connsiteX265" fmla="*/ 1474237 w 12260432"/>
              <a:gd name="connsiteY265" fmla="*/ 8117633 h 8490857"/>
              <a:gd name="connsiteX266" fmla="*/ 1399592 w 12260432"/>
              <a:gd name="connsiteY266" fmla="*/ 8080310 h 8490857"/>
              <a:gd name="connsiteX267" fmla="*/ 1306286 w 12260432"/>
              <a:gd name="connsiteY267" fmla="*/ 8042988 h 8490857"/>
              <a:gd name="connsiteX268" fmla="*/ 1212980 w 12260432"/>
              <a:gd name="connsiteY268" fmla="*/ 7949682 h 8490857"/>
              <a:gd name="connsiteX269" fmla="*/ 1082351 w 12260432"/>
              <a:gd name="connsiteY269" fmla="*/ 7669763 h 8490857"/>
              <a:gd name="connsiteX270" fmla="*/ 989045 w 12260432"/>
              <a:gd name="connsiteY270" fmla="*/ 7483151 h 8490857"/>
              <a:gd name="connsiteX271" fmla="*/ 970384 w 12260432"/>
              <a:gd name="connsiteY271" fmla="*/ 7408506 h 8490857"/>
              <a:gd name="connsiteX272" fmla="*/ 914400 w 12260432"/>
              <a:gd name="connsiteY272" fmla="*/ 7221894 h 8490857"/>
              <a:gd name="connsiteX273" fmla="*/ 877078 w 12260432"/>
              <a:gd name="connsiteY273" fmla="*/ 6885992 h 8490857"/>
              <a:gd name="connsiteX274" fmla="*/ 877078 w 12260432"/>
              <a:gd name="connsiteY274" fmla="*/ 5561045 h 8490857"/>
              <a:gd name="connsiteX275" fmla="*/ 914400 w 12260432"/>
              <a:gd name="connsiteY275" fmla="*/ 5449077 h 8490857"/>
              <a:gd name="connsiteX276" fmla="*/ 970384 w 12260432"/>
              <a:gd name="connsiteY276" fmla="*/ 5299788 h 8490857"/>
              <a:gd name="connsiteX277" fmla="*/ 1156996 w 12260432"/>
              <a:gd name="connsiteY277" fmla="*/ 4702628 h 8490857"/>
              <a:gd name="connsiteX278" fmla="*/ 1380931 w 12260432"/>
              <a:gd name="connsiteY278" fmla="*/ 4310743 h 8490857"/>
              <a:gd name="connsiteX279" fmla="*/ 1474237 w 12260432"/>
              <a:gd name="connsiteY279" fmla="*/ 4180114 h 8490857"/>
              <a:gd name="connsiteX280" fmla="*/ 1604866 w 12260432"/>
              <a:gd name="connsiteY280" fmla="*/ 3956179 h 8490857"/>
              <a:gd name="connsiteX281" fmla="*/ 1642188 w 12260432"/>
              <a:gd name="connsiteY281" fmla="*/ 3844212 h 8490857"/>
              <a:gd name="connsiteX282" fmla="*/ 1847462 w 12260432"/>
              <a:gd name="connsiteY282" fmla="*/ 3601616 h 8490857"/>
              <a:gd name="connsiteX283" fmla="*/ 2015413 w 12260432"/>
              <a:gd name="connsiteY283" fmla="*/ 3415004 h 8490857"/>
              <a:gd name="connsiteX284" fmla="*/ 2090057 w 12260432"/>
              <a:gd name="connsiteY284" fmla="*/ 3359020 h 8490857"/>
              <a:gd name="connsiteX285" fmla="*/ 2258008 w 12260432"/>
              <a:gd name="connsiteY285" fmla="*/ 3265714 h 8490857"/>
              <a:gd name="connsiteX286" fmla="*/ 2313992 w 12260432"/>
              <a:gd name="connsiteY286" fmla="*/ 3247053 h 8490857"/>
              <a:gd name="connsiteX287" fmla="*/ 2537927 w 12260432"/>
              <a:gd name="connsiteY287" fmla="*/ 3265714 h 8490857"/>
              <a:gd name="connsiteX288" fmla="*/ 2631233 w 12260432"/>
              <a:gd name="connsiteY288" fmla="*/ 3284375 h 8490857"/>
              <a:gd name="connsiteX289" fmla="*/ 2743200 w 12260432"/>
              <a:gd name="connsiteY289" fmla="*/ 3303037 h 8490857"/>
              <a:gd name="connsiteX290" fmla="*/ 3023119 w 12260432"/>
              <a:gd name="connsiteY290" fmla="*/ 3340359 h 8490857"/>
              <a:gd name="connsiteX291" fmla="*/ 3097764 w 12260432"/>
              <a:gd name="connsiteY291" fmla="*/ 3359020 h 8490857"/>
              <a:gd name="connsiteX292" fmla="*/ 3209731 w 12260432"/>
              <a:gd name="connsiteY292" fmla="*/ 3377682 h 8490857"/>
              <a:gd name="connsiteX293" fmla="*/ 3284376 w 12260432"/>
              <a:gd name="connsiteY293" fmla="*/ 3433665 h 8490857"/>
              <a:gd name="connsiteX294" fmla="*/ 3396343 w 12260432"/>
              <a:gd name="connsiteY294" fmla="*/ 3526971 h 8490857"/>
              <a:gd name="connsiteX295" fmla="*/ 3881535 w 12260432"/>
              <a:gd name="connsiteY295" fmla="*/ 3825551 h 8490857"/>
              <a:gd name="connsiteX296" fmla="*/ 4086808 w 12260432"/>
              <a:gd name="connsiteY296" fmla="*/ 3993502 h 8490857"/>
              <a:gd name="connsiteX297" fmla="*/ 4348066 w 12260432"/>
              <a:gd name="connsiteY297" fmla="*/ 4404049 h 8490857"/>
              <a:gd name="connsiteX298" fmla="*/ 4441372 w 12260432"/>
              <a:gd name="connsiteY298" fmla="*/ 4553339 h 8490857"/>
              <a:gd name="connsiteX299" fmla="*/ 4553339 w 12260432"/>
              <a:gd name="connsiteY299" fmla="*/ 4833257 h 8490857"/>
              <a:gd name="connsiteX300" fmla="*/ 4665306 w 12260432"/>
              <a:gd name="connsiteY300" fmla="*/ 5038531 h 8490857"/>
              <a:gd name="connsiteX301" fmla="*/ 4945225 w 12260432"/>
              <a:gd name="connsiteY301" fmla="*/ 5243804 h 8490857"/>
              <a:gd name="connsiteX302" fmla="*/ 5075853 w 12260432"/>
              <a:gd name="connsiteY302" fmla="*/ 5299788 h 8490857"/>
              <a:gd name="connsiteX303" fmla="*/ 5206482 w 12260432"/>
              <a:gd name="connsiteY303" fmla="*/ 5337110 h 8490857"/>
              <a:gd name="connsiteX304" fmla="*/ 5673013 w 12260432"/>
              <a:gd name="connsiteY304" fmla="*/ 5262465 h 8490857"/>
              <a:gd name="connsiteX305" fmla="*/ 5822302 w 12260432"/>
              <a:gd name="connsiteY305" fmla="*/ 5243804 h 8490857"/>
              <a:gd name="connsiteX306" fmla="*/ 6139543 w 12260432"/>
              <a:gd name="connsiteY306" fmla="*/ 5206482 h 8490857"/>
              <a:gd name="connsiteX307" fmla="*/ 6270172 w 12260432"/>
              <a:gd name="connsiteY307" fmla="*/ 5187820 h 8490857"/>
              <a:gd name="connsiteX308" fmla="*/ 6363478 w 12260432"/>
              <a:gd name="connsiteY308" fmla="*/ 5169159 h 8490857"/>
              <a:gd name="connsiteX309" fmla="*/ 6624735 w 12260432"/>
              <a:gd name="connsiteY309" fmla="*/ 5150498 h 8490857"/>
              <a:gd name="connsiteX310" fmla="*/ 6662057 w 12260432"/>
              <a:gd name="connsiteY310" fmla="*/ 5094514 h 8490857"/>
              <a:gd name="connsiteX311" fmla="*/ 6680719 w 12260432"/>
              <a:gd name="connsiteY311" fmla="*/ 5038531 h 8490857"/>
              <a:gd name="connsiteX312" fmla="*/ 6718041 w 12260432"/>
              <a:gd name="connsiteY312" fmla="*/ 5001208 h 8490857"/>
              <a:gd name="connsiteX313" fmla="*/ 6755364 w 12260432"/>
              <a:gd name="connsiteY313" fmla="*/ 4814596 h 8490857"/>
              <a:gd name="connsiteX314" fmla="*/ 6774025 w 12260432"/>
              <a:gd name="connsiteY314" fmla="*/ 4609322 h 8490857"/>
              <a:gd name="connsiteX315" fmla="*/ 6811347 w 12260432"/>
              <a:gd name="connsiteY315" fmla="*/ 4310743 h 8490857"/>
              <a:gd name="connsiteX316" fmla="*/ 6830008 w 12260432"/>
              <a:gd name="connsiteY316" fmla="*/ 4142792 h 8490857"/>
              <a:gd name="connsiteX317" fmla="*/ 6867331 w 12260432"/>
              <a:gd name="connsiteY317" fmla="*/ 3937518 h 8490857"/>
              <a:gd name="connsiteX318" fmla="*/ 6811347 w 12260432"/>
              <a:gd name="connsiteY318" fmla="*/ 3135086 h 8490857"/>
              <a:gd name="connsiteX319" fmla="*/ 6494106 w 12260432"/>
              <a:gd name="connsiteY319" fmla="*/ 3041779 h 8490857"/>
              <a:gd name="connsiteX320" fmla="*/ 6270172 w 12260432"/>
              <a:gd name="connsiteY320" fmla="*/ 3004457 h 8490857"/>
              <a:gd name="connsiteX321" fmla="*/ 6195527 w 12260432"/>
              <a:gd name="connsiteY321" fmla="*/ 2985796 h 8490857"/>
              <a:gd name="connsiteX322" fmla="*/ 5971592 w 12260432"/>
              <a:gd name="connsiteY322" fmla="*/ 2948473 h 8490857"/>
              <a:gd name="connsiteX323" fmla="*/ 5803641 w 12260432"/>
              <a:gd name="connsiteY323" fmla="*/ 2911151 h 8490857"/>
              <a:gd name="connsiteX324" fmla="*/ 5635690 w 12260432"/>
              <a:gd name="connsiteY324" fmla="*/ 2892490 h 8490857"/>
              <a:gd name="connsiteX325" fmla="*/ 5262466 w 12260432"/>
              <a:gd name="connsiteY325" fmla="*/ 2911151 h 8490857"/>
              <a:gd name="connsiteX326" fmla="*/ 5113176 w 12260432"/>
              <a:gd name="connsiteY326" fmla="*/ 2948473 h 8490857"/>
              <a:gd name="connsiteX327" fmla="*/ 5038531 w 12260432"/>
              <a:gd name="connsiteY327" fmla="*/ 2967135 h 8490857"/>
              <a:gd name="connsiteX328" fmla="*/ 4795935 w 12260432"/>
              <a:gd name="connsiteY328" fmla="*/ 3079102 h 8490857"/>
              <a:gd name="connsiteX329" fmla="*/ 4683968 w 12260432"/>
              <a:gd name="connsiteY329" fmla="*/ 3153747 h 8490857"/>
              <a:gd name="connsiteX330" fmla="*/ 4553339 w 12260432"/>
              <a:gd name="connsiteY330" fmla="*/ 3247053 h 8490857"/>
              <a:gd name="connsiteX331" fmla="*/ 4460033 w 12260432"/>
              <a:gd name="connsiteY331" fmla="*/ 3340359 h 8490857"/>
              <a:gd name="connsiteX332" fmla="*/ 4422711 w 12260432"/>
              <a:gd name="connsiteY332" fmla="*/ 3396343 h 8490857"/>
              <a:gd name="connsiteX333" fmla="*/ 4516017 w 12260432"/>
              <a:gd name="connsiteY333" fmla="*/ 3470988 h 8490857"/>
              <a:gd name="connsiteX334" fmla="*/ 4683968 w 12260432"/>
              <a:gd name="connsiteY334" fmla="*/ 3545633 h 8490857"/>
              <a:gd name="connsiteX335" fmla="*/ 4945225 w 12260432"/>
              <a:gd name="connsiteY335" fmla="*/ 3620277 h 8490857"/>
              <a:gd name="connsiteX336" fmla="*/ 5542384 w 12260432"/>
              <a:gd name="connsiteY336" fmla="*/ 3937518 h 8490857"/>
              <a:gd name="connsiteX337" fmla="*/ 6568751 w 12260432"/>
              <a:gd name="connsiteY337" fmla="*/ 4348065 h 8490857"/>
              <a:gd name="connsiteX338" fmla="*/ 6867331 w 12260432"/>
              <a:gd name="connsiteY338" fmla="*/ 4460033 h 8490857"/>
              <a:gd name="connsiteX339" fmla="*/ 7184572 w 12260432"/>
              <a:gd name="connsiteY339" fmla="*/ 4609322 h 8490857"/>
              <a:gd name="connsiteX340" fmla="*/ 7669764 w 12260432"/>
              <a:gd name="connsiteY340" fmla="*/ 4851918 h 8490857"/>
              <a:gd name="connsiteX341" fmla="*/ 8024327 w 12260432"/>
              <a:gd name="connsiteY341" fmla="*/ 5075853 h 8490857"/>
              <a:gd name="connsiteX342" fmla="*/ 8210939 w 12260432"/>
              <a:gd name="connsiteY342" fmla="*/ 5169159 h 8490857"/>
              <a:gd name="connsiteX343" fmla="*/ 8360229 w 12260432"/>
              <a:gd name="connsiteY343" fmla="*/ 5262465 h 8490857"/>
              <a:gd name="connsiteX344" fmla="*/ 8509519 w 12260432"/>
              <a:gd name="connsiteY344" fmla="*/ 5318449 h 8490857"/>
              <a:gd name="connsiteX345" fmla="*/ 8752115 w 12260432"/>
              <a:gd name="connsiteY345" fmla="*/ 5467739 h 8490857"/>
              <a:gd name="connsiteX346" fmla="*/ 8826760 w 12260432"/>
              <a:gd name="connsiteY346" fmla="*/ 5486400 h 8490857"/>
              <a:gd name="connsiteX347" fmla="*/ 8901404 w 12260432"/>
              <a:gd name="connsiteY347" fmla="*/ 5542384 h 8490857"/>
              <a:gd name="connsiteX348" fmla="*/ 9013372 w 12260432"/>
              <a:gd name="connsiteY348" fmla="*/ 5654351 h 8490857"/>
              <a:gd name="connsiteX349" fmla="*/ 9032033 w 12260432"/>
              <a:gd name="connsiteY349" fmla="*/ 5747657 h 8490857"/>
              <a:gd name="connsiteX350" fmla="*/ 9069355 w 12260432"/>
              <a:gd name="connsiteY350" fmla="*/ 5822302 h 8490857"/>
              <a:gd name="connsiteX351" fmla="*/ 9088017 w 12260432"/>
              <a:gd name="connsiteY351" fmla="*/ 5878286 h 8490857"/>
              <a:gd name="connsiteX352" fmla="*/ 9106678 w 12260432"/>
              <a:gd name="connsiteY352" fmla="*/ 5747657 h 8490857"/>
              <a:gd name="connsiteX353" fmla="*/ 9125339 w 12260432"/>
              <a:gd name="connsiteY353" fmla="*/ 5654351 h 8490857"/>
              <a:gd name="connsiteX354" fmla="*/ 9162662 w 12260432"/>
              <a:gd name="connsiteY354" fmla="*/ 5262465 h 8490857"/>
              <a:gd name="connsiteX355" fmla="*/ 9274629 w 12260432"/>
              <a:gd name="connsiteY355" fmla="*/ 5001208 h 8490857"/>
              <a:gd name="connsiteX356" fmla="*/ 9367935 w 12260432"/>
              <a:gd name="connsiteY356" fmla="*/ 4833257 h 8490857"/>
              <a:gd name="connsiteX357" fmla="*/ 9461241 w 12260432"/>
              <a:gd name="connsiteY357" fmla="*/ 4665306 h 8490857"/>
              <a:gd name="connsiteX358" fmla="*/ 9610531 w 12260432"/>
              <a:gd name="connsiteY358" fmla="*/ 4441371 h 8490857"/>
              <a:gd name="connsiteX359" fmla="*/ 9722498 w 12260432"/>
              <a:gd name="connsiteY359" fmla="*/ 4217437 h 8490857"/>
              <a:gd name="connsiteX360" fmla="*/ 9797143 w 12260432"/>
              <a:gd name="connsiteY360" fmla="*/ 4049486 h 8490857"/>
              <a:gd name="connsiteX361" fmla="*/ 9834466 w 12260432"/>
              <a:gd name="connsiteY361" fmla="*/ 4012163 h 8490857"/>
              <a:gd name="connsiteX362" fmla="*/ 9853127 w 12260432"/>
              <a:gd name="connsiteY362" fmla="*/ 3956179 h 8490857"/>
              <a:gd name="connsiteX363" fmla="*/ 10002417 w 12260432"/>
              <a:gd name="connsiteY363" fmla="*/ 3956179 h 8490857"/>
              <a:gd name="connsiteX364" fmla="*/ 9946433 w 12260432"/>
              <a:gd name="connsiteY364" fmla="*/ 4012163 h 8490857"/>
              <a:gd name="connsiteX365" fmla="*/ 9722498 w 12260432"/>
              <a:gd name="connsiteY365" fmla="*/ 4068147 h 8490857"/>
              <a:gd name="connsiteX366" fmla="*/ 9554547 w 12260432"/>
              <a:gd name="connsiteY366" fmla="*/ 4124131 h 8490857"/>
              <a:gd name="connsiteX367" fmla="*/ 9330613 w 12260432"/>
              <a:gd name="connsiteY367" fmla="*/ 4142792 h 8490857"/>
              <a:gd name="connsiteX368" fmla="*/ 9181323 w 12260432"/>
              <a:gd name="connsiteY368" fmla="*/ 4161453 h 8490857"/>
              <a:gd name="connsiteX369" fmla="*/ 8416213 w 12260432"/>
              <a:gd name="connsiteY369" fmla="*/ 4198775 h 8490857"/>
              <a:gd name="connsiteX370" fmla="*/ 3918857 w 12260432"/>
              <a:gd name="connsiteY370" fmla="*/ 4217437 h 849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</a:cxnLst>
            <a:rect l="l" t="t" r="r" b="b"/>
            <a:pathLst>
              <a:path w="12260432" h="8490857">
                <a:moveTo>
                  <a:pt x="466531" y="2537926"/>
                </a:moveTo>
                <a:cubicBezTo>
                  <a:pt x="4646046" y="3553941"/>
                  <a:pt x="2546409" y="3304467"/>
                  <a:pt x="4889241" y="3377682"/>
                </a:cubicBezTo>
                <a:cubicBezTo>
                  <a:pt x="4939367" y="3379248"/>
                  <a:pt x="4988687" y="3390805"/>
                  <a:pt x="5038531" y="3396343"/>
                </a:cubicBezTo>
                <a:cubicBezTo>
                  <a:pt x="5100663" y="3403246"/>
                  <a:pt x="5162703" y="3411958"/>
                  <a:pt x="5225143" y="3415004"/>
                </a:cubicBezTo>
                <a:cubicBezTo>
                  <a:pt x="5417847" y="3424404"/>
                  <a:pt x="5610875" y="3425633"/>
                  <a:pt x="5803641" y="3433665"/>
                </a:cubicBezTo>
                <a:lnTo>
                  <a:pt x="6568751" y="3470988"/>
                </a:lnTo>
                <a:lnTo>
                  <a:pt x="8714792" y="3452326"/>
                </a:lnTo>
                <a:cubicBezTo>
                  <a:pt x="8963665" y="3449115"/>
                  <a:pt x="9334807" y="3219276"/>
                  <a:pt x="9461241" y="3433665"/>
                </a:cubicBezTo>
                <a:cubicBezTo>
                  <a:pt x="9845202" y="4084729"/>
                  <a:pt x="9738453" y="4927430"/>
                  <a:pt x="10002417" y="5635690"/>
                </a:cubicBezTo>
                <a:cubicBezTo>
                  <a:pt x="10369748" y="6621302"/>
                  <a:pt x="10898156" y="7539135"/>
                  <a:pt x="11346025" y="8490857"/>
                </a:cubicBezTo>
                <a:cubicBezTo>
                  <a:pt x="11644605" y="8484637"/>
                  <a:pt x="11944110" y="8496494"/>
                  <a:pt x="12241764" y="8472196"/>
                </a:cubicBezTo>
                <a:cubicBezTo>
                  <a:pt x="12261370" y="8470596"/>
                  <a:pt x="12260425" y="8435883"/>
                  <a:pt x="12260425" y="8416212"/>
                </a:cubicBezTo>
                <a:cubicBezTo>
                  <a:pt x="12260425" y="8372227"/>
                  <a:pt x="12247984" y="8329127"/>
                  <a:pt x="12241764" y="8285584"/>
                </a:cubicBezTo>
                <a:cubicBezTo>
                  <a:pt x="12236544" y="8207280"/>
                  <a:pt x="12223075" y="7943309"/>
                  <a:pt x="12204441" y="7837714"/>
                </a:cubicBezTo>
                <a:cubicBezTo>
                  <a:pt x="12195527" y="7787200"/>
                  <a:pt x="12176806" y="7738796"/>
                  <a:pt x="12167119" y="7688424"/>
                </a:cubicBezTo>
                <a:cubicBezTo>
                  <a:pt x="12095693" y="7317009"/>
                  <a:pt x="12139026" y="7320498"/>
                  <a:pt x="11961845" y="6941975"/>
                </a:cubicBezTo>
                <a:cubicBezTo>
                  <a:pt x="11886285" y="6780550"/>
                  <a:pt x="11788460" y="6630512"/>
                  <a:pt x="11700588" y="6475445"/>
                </a:cubicBezTo>
                <a:cubicBezTo>
                  <a:pt x="11630963" y="6352577"/>
                  <a:pt x="11576690" y="6289512"/>
                  <a:pt x="11513976" y="6139543"/>
                </a:cubicBezTo>
                <a:cubicBezTo>
                  <a:pt x="11125878" y="5211481"/>
                  <a:pt x="11292391" y="5648591"/>
                  <a:pt x="11159413" y="5094514"/>
                </a:cubicBezTo>
                <a:cubicBezTo>
                  <a:pt x="11142861" y="5025549"/>
                  <a:pt x="11120631" y="4958047"/>
                  <a:pt x="11103429" y="4889241"/>
                </a:cubicBezTo>
                <a:cubicBezTo>
                  <a:pt x="11089520" y="4833604"/>
                  <a:pt x="11080883" y="4776703"/>
                  <a:pt x="11066106" y="4721290"/>
                </a:cubicBezTo>
                <a:cubicBezTo>
                  <a:pt x="11055969" y="4683277"/>
                  <a:pt x="11028784" y="4609322"/>
                  <a:pt x="11028784" y="4609322"/>
                </a:cubicBezTo>
                <a:cubicBezTo>
                  <a:pt x="11041225" y="4453812"/>
                  <a:pt x="11025058" y="4293302"/>
                  <a:pt x="11066106" y="4142792"/>
                </a:cubicBezTo>
                <a:cubicBezTo>
                  <a:pt x="11101248" y="4013940"/>
                  <a:pt x="11199186" y="3910588"/>
                  <a:pt x="11252719" y="3788228"/>
                </a:cubicBezTo>
                <a:cubicBezTo>
                  <a:pt x="11296262" y="3688702"/>
                  <a:pt x="11334764" y="3586814"/>
                  <a:pt x="11383347" y="3489649"/>
                </a:cubicBezTo>
                <a:cubicBezTo>
                  <a:pt x="11395788" y="3464767"/>
                  <a:pt x="11407160" y="3439322"/>
                  <a:pt x="11420670" y="3415004"/>
                </a:cubicBezTo>
                <a:cubicBezTo>
                  <a:pt x="11465314" y="3334644"/>
                  <a:pt x="11521734" y="3261099"/>
                  <a:pt x="11551298" y="3172408"/>
                </a:cubicBezTo>
                <a:cubicBezTo>
                  <a:pt x="11563739" y="3135086"/>
                  <a:pt x="11566799" y="3093175"/>
                  <a:pt x="11588621" y="3060441"/>
                </a:cubicBezTo>
                <a:cubicBezTo>
                  <a:pt x="11601062" y="3041780"/>
                  <a:pt x="11639712" y="2986753"/>
                  <a:pt x="11625943" y="3004457"/>
                </a:cubicBezTo>
                <a:cubicBezTo>
                  <a:pt x="11525120" y="3134087"/>
                  <a:pt x="11443488" y="3280220"/>
                  <a:pt x="11327364" y="3396343"/>
                </a:cubicBezTo>
                <a:cubicBezTo>
                  <a:pt x="11129951" y="3593754"/>
                  <a:pt x="11304248" y="3425183"/>
                  <a:pt x="11084768" y="3620277"/>
                </a:cubicBezTo>
                <a:cubicBezTo>
                  <a:pt x="11071618" y="3631966"/>
                  <a:pt x="11062084" y="3647841"/>
                  <a:pt x="11047445" y="3657600"/>
                </a:cubicBezTo>
                <a:cubicBezTo>
                  <a:pt x="11024299" y="3673031"/>
                  <a:pt x="10996156" y="3679810"/>
                  <a:pt x="10972800" y="3694922"/>
                </a:cubicBezTo>
                <a:cubicBezTo>
                  <a:pt x="10890225" y="3748352"/>
                  <a:pt x="10813769" y="3811005"/>
                  <a:pt x="10730204" y="3862873"/>
                </a:cubicBezTo>
                <a:cubicBezTo>
                  <a:pt x="10633182" y="3923093"/>
                  <a:pt x="10529863" y="3972609"/>
                  <a:pt x="10431625" y="4030824"/>
                </a:cubicBezTo>
                <a:cubicBezTo>
                  <a:pt x="10361852" y="4072171"/>
                  <a:pt x="10297552" y="4122616"/>
                  <a:pt x="10226351" y="4161453"/>
                </a:cubicBezTo>
                <a:cubicBezTo>
                  <a:pt x="10160367" y="4197444"/>
                  <a:pt x="10089188" y="4222974"/>
                  <a:pt x="10021078" y="4254759"/>
                </a:cubicBezTo>
                <a:cubicBezTo>
                  <a:pt x="9926744" y="4298782"/>
                  <a:pt x="9959893" y="4291722"/>
                  <a:pt x="9853127" y="4329404"/>
                </a:cubicBezTo>
                <a:cubicBezTo>
                  <a:pt x="9778930" y="4355591"/>
                  <a:pt x="9702630" y="4375804"/>
                  <a:pt x="9629192" y="4404049"/>
                </a:cubicBezTo>
                <a:cubicBezTo>
                  <a:pt x="9540761" y="4438061"/>
                  <a:pt x="9456523" y="4482414"/>
                  <a:pt x="9367935" y="4516016"/>
                </a:cubicBezTo>
                <a:cubicBezTo>
                  <a:pt x="9155087" y="4596751"/>
                  <a:pt x="9060823" y="4619958"/>
                  <a:pt x="8845421" y="4665306"/>
                </a:cubicBezTo>
                <a:cubicBezTo>
                  <a:pt x="8787709" y="4677456"/>
                  <a:pt x="8633521" y="4698831"/>
                  <a:pt x="8584164" y="4702628"/>
                </a:cubicBezTo>
                <a:cubicBezTo>
                  <a:pt x="8472354" y="4711229"/>
                  <a:pt x="8360184" y="4714295"/>
                  <a:pt x="8248262" y="4721290"/>
                </a:cubicBezTo>
                <a:lnTo>
                  <a:pt x="7987004" y="4739951"/>
                </a:lnTo>
                <a:lnTo>
                  <a:pt x="7651102" y="4758612"/>
                </a:lnTo>
                <a:cubicBezTo>
                  <a:pt x="7525994" y="4779463"/>
                  <a:pt x="7504740" y="4777023"/>
                  <a:pt x="7371184" y="4833257"/>
                </a:cubicBezTo>
                <a:cubicBezTo>
                  <a:pt x="7223013" y="4895645"/>
                  <a:pt x="7173144" y="4953199"/>
                  <a:pt x="7016621" y="4982547"/>
                </a:cubicBezTo>
                <a:cubicBezTo>
                  <a:pt x="6675886" y="5046435"/>
                  <a:pt x="6333442" y="5101471"/>
                  <a:pt x="5990253" y="5150498"/>
                </a:cubicBezTo>
                <a:cubicBezTo>
                  <a:pt x="5946710" y="5156718"/>
                  <a:pt x="5903480" y="5165786"/>
                  <a:pt x="5859625" y="5169159"/>
                </a:cubicBezTo>
                <a:cubicBezTo>
                  <a:pt x="5741622" y="5178236"/>
                  <a:pt x="5623095" y="5179141"/>
                  <a:pt x="5505062" y="5187820"/>
                </a:cubicBezTo>
                <a:lnTo>
                  <a:pt x="4590662" y="5262465"/>
                </a:lnTo>
                <a:cubicBezTo>
                  <a:pt x="4478833" y="5270810"/>
                  <a:pt x="4366682" y="5274131"/>
                  <a:pt x="4254760" y="5281126"/>
                </a:cubicBezTo>
                <a:cubicBezTo>
                  <a:pt x="3628008" y="5320299"/>
                  <a:pt x="4432787" y="5278870"/>
                  <a:pt x="3601617" y="5318449"/>
                </a:cubicBezTo>
                <a:cubicBezTo>
                  <a:pt x="3396595" y="5338951"/>
                  <a:pt x="3191592" y="5362327"/>
                  <a:pt x="2985796" y="5374433"/>
                </a:cubicBezTo>
                <a:cubicBezTo>
                  <a:pt x="2080719" y="5427674"/>
                  <a:pt x="3008747" y="5363463"/>
                  <a:pt x="2332653" y="5411755"/>
                </a:cubicBezTo>
                <a:cubicBezTo>
                  <a:pt x="1924240" y="6736608"/>
                  <a:pt x="2399806" y="7912359"/>
                  <a:pt x="1362270" y="7912359"/>
                </a:cubicBezTo>
                <a:cubicBezTo>
                  <a:pt x="1318285" y="7912359"/>
                  <a:pt x="1275184" y="7899918"/>
                  <a:pt x="1231641" y="7893698"/>
                </a:cubicBezTo>
                <a:cubicBezTo>
                  <a:pt x="876464" y="7656912"/>
                  <a:pt x="1373770" y="7994194"/>
                  <a:pt x="1007706" y="7725747"/>
                </a:cubicBezTo>
                <a:cubicBezTo>
                  <a:pt x="914582" y="7657456"/>
                  <a:pt x="751788" y="7567579"/>
                  <a:pt x="671804" y="7483151"/>
                </a:cubicBezTo>
                <a:cubicBezTo>
                  <a:pt x="448547" y="7247491"/>
                  <a:pt x="554256" y="7331689"/>
                  <a:pt x="447870" y="7128588"/>
                </a:cubicBezTo>
                <a:cubicBezTo>
                  <a:pt x="401330" y="7039738"/>
                  <a:pt x="347934" y="6954649"/>
                  <a:pt x="298580" y="6867331"/>
                </a:cubicBezTo>
                <a:cubicBezTo>
                  <a:pt x="267067" y="6811577"/>
                  <a:pt x="230502" y="6758244"/>
                  <a:pt x="205274" y="6699379"/>
                </a:cubicBezTo>
                <a:cubicBezTo>
                  <a:pt x="132853" y="6530397"/>
                  <a:pt x="170476" y="6611123"/>
                  <a:pt x="93306" y="6456784"/>
                </a:cubicBezTo>
                <a:cubicBezTo>
                  <a:pt x="87086" y="6425682"/>
                  <a:pt x="84675" y="6393568"/>
                  <a:pt x="74645" y="6363477"/>
                </a:cubicBezTo>
                <a:cubicBezTo>
                  <a:pt x="21231" y="6203233"/>
                  <a:pt x="51278" y="6363312"/>
                  <a:pt x="18662" y="6232849"/>
                </a:cubicBezTo>
                <a:cubicBezTo>
                  <a:pt x="10969" y="6202078"/>
                  <a:pt x="6221" y="6170645"/>
                  <a:pt x="0" y="6139543"/>
                </a:cubicBezTo>
                <a:cubicBezTo>
                  <a:pt x="6221" y="5878286"/>
                  <a:pt x="8618" y="5616909"/>
                  <a:pt x="18662" y="5355771"/>
                </a:cubicBezTo>
                <a:cubicBezTo>
                  <a:pt x="21065" y="5293303"/>
                  <a:pt x="31663" y="5231417"/>
                  <a:pt x="37323" y="5169159"/>
                </a:cubicBezTo>
                <a:cubicBezTo>
                  <a:pt x="62834" y="4888532"/>
                  <a:pt x="46079" y="5020089"/>
                  <a:pt x="74645" y="4777273"/>
                </a:cubicBezTo>
                <a:cubicBezTo>
                  <a:pt x="85395" y="4685899"/>
                  <a:pt x="97937" y="4588555"/>
                  <a:pt x="111968" y="4497355"/>
                </a:cubicBezTo>
                <a:cubicBezTo>
                  <a:pt x="117721" y="4459958"/>
                  <a:pt x="118664" y="4421284"/>
                  <a:pt x="130629" y="4385388"/>
                </a:cubicBezTo>
                <a:cubicBezTo>
                  <a:pt x="137721" y="4364111"/>
                  <a:pt x="155510" y="4348065"/>
                  <a:pt x="167951" y="4329404"/>
                </a:cubicBezTo>
                <a:cubicBezTo>
                  <a:pt x="174172" y="4273420"/>
                  <a:pt x="173947" y="4216339"/>
                  <a:pt x="186613" y="4161453"/>
                </a:cubicBezTo>
                <a:cubicBezTo>
                  <a:pt x="192868" y="4134347"/>
                  <a:pt x="213949" y="4112772"/>
                  <a:pt x="223935" y="4086808"/>
                </a:cubicBezTo>
                <a:cubicBezTo>
                  <a:pt x="245119" y="4031729"/>
                  <a:pt x="262564" y="3975259"/>
                  <a:pt x="279919" y="3918857"/>
                </a:cubicBezTo>
                <a:cubicBezTo>
                  <a:pt x="287462" y="3894344"/>
                  <a:pt x="291534" y="3868873"/>
                  <a:pt x="298580" y="3844212"/>
                </a:cubicBezTo>
                <a:cubicBezTo>
                  <a:pt x="303984" y="3825298"/>
                  <a:pt x="312235" y="3807251"/>
                  <a:pt x="317241" y="3788228"/>
                </a:cubicBezTo>
                <a:cubicBezTo>
                  <a:pt x="343349" y="3689016"/>
                  <a:pt x="353786" y="3584901"/>
                  <a:pt x="391886" y="3489649"/>
                </a:cubicBezTo>
                <a:cubicBezTo>
                  <a:pt x="458751" y="3322485"/>
                  <a:pt x="405819" y="3471239"/>
                  <a:pt x="447870" y="3303037"/>
                </a:cubicBezTo>
                <a:cubicBezTo>
                  <a:pt x="452641" y="3283954"/>
                  <a:pt x="461760" y="3266136"/>
                  <a:pt x="466531" y="3247053"/>
                </a:cubicBezTo>
                <a:cubicBezTo>
                  <a:pt x="484691" y="3174413"/>
                  <a:pt x="472634" y="3128951"/>
                  <a:pt x="541176" y="3079102"/>
                </a:cubicBezTo>
                <a:cubicBezTo>
                  <a:pt x="586172" y="3046378"/>
                  <a:pt x="690466" y="3004457"/>
                  <a:pt x="690466" y="3004457"/>
                </a:cubicBezTo>
                <a:cubicBezTo>
                  <a:pt x="777552" y="3023118"/>
                  <a:pt x="868152" y="3029651"/>
                  <a:pt x="951723" y="3060441"/>
                </a:cubicBezTo>
                <a:cubicBezTo>
                  <a:pt x="997272" y="3077222"/>
                  <a:pt x="1134769" y="3227296"/>
                  <a:pt x="1156996" y="3247053"/>
                </a:cubicBezTo>
                <a:cubicBezTo>
                  <a:pt x="1372138" y="3438290"/>
                  <a:pt x="1293591" y="3404552"/>
                  <a:pt x="1436915" y="3452326"/>
                </a:cubicBezTo>
                <a:cubicBezTo>
                  <a:pt x="1438345" y="3453327"/>
                  <a:pt x="1756238" y="3672816"/>
                  <a:pt x="1772817" y="3694922"/>
                </a:cubicBezTo>
                <a:cubicBezTo>
                  <a:pt x="1810139" y="3744685"/>
                  <a:pt x="1851641" y="3791573"/>
                  <a:pt x="1884784" y="3844212"/>
                </a:cubicBezTo>
                <a:cubicBezTo>
                  <a:pt x="1957548" y="3959779"/>
                  <a:pt x="2009733" y="4088329"/>
                  <a:pt x="2090057" y="4198775"/>
                </a:cubicBezTo>
                <a:lnTo>
                  <a:pt x="2239347" y="4404049"/>
                </a:lnTo>
                <a:cubicBezTo>
                  <a:pt x="2270676" y="4447428"/>
                  <a:pt x="2306866" y="4487791"/>
                  <a:pt x="2332653" y="4534677"/>
                </a:cubicBezTo>
                <a:cubicBezTo>
                  <a:pt x="2401078" y="4659085"/>
                  <a:pt x="2467927" y="4784373"/>
                  <a:pt x="2537927" y="4907902"/>
                </a:cubicBezTo>
                <a:cubicBezTo>
                  <a:pt x="2573691" y="4971015"/>
                  <a:pt x="2602125" y="5039921"/>
                  <a:pt x="2649894" y="5094514"/>
                </a:cubicBezTo>
                <a:cubicBezTo>
                  <a:pt x="2693437" y="5144277"/>
                  <a:pt x="2739770" y="5191731"/>
                  <a:pt x="2780523" y="5243804"/>
                </a:cubicBezTo>
                <a:cubicBezTo>
                  <a:pt x="2851834" y="5334923"/>
                  <a:pt x="2903979" y="5441905"/>
                  <a:pt x="2985796" y="5523722"/>
                </a:cubicBezTo>
                <a:cubicBezTo>
                  <a:pt x="3067677" y="5605603"/>
                  <a:pt x="3123287" y="5654455"/>
                  <a:pt x="3191070" y="5747657"/>
                </a:cubicBezTo>
                <a:cubicBezTo>
                  <a:pt x="3212403" y="5776990"/>
                  <a:pt x="3224785" y="5812333"/>
                  <a:pt x="3247053" y="5840963"/>
                </a:cubicBezTo>
                <a:cubicBezTo>
                  <a:pt x="3344544" y="5966309"/>
                  <a:pt x="3287715" y="5875340"/>
                  <a:pt x="3396343" y="5952931"/>
                </a:cubicBezTo>
                <a:cubicBezTo>
                  <a:pt x="3417818" y="5968270"/>
                  <a:pt x="3430368" y="5994275"/>
                  <a:pt x="3452327" y="6008914"/>
                </a:cubicBezTo>
                <a:cubicBezTo>
                  <a:pt x="3468694" y="6019825"/>
                  <a:pt x="3489228" y="6022804"/>
                  <a:pt x="3508311" y="6027575"/>
                </a:cubicBezTo>
                <a:cubicBezTo>
                  <a:pt x="3581086" y="6045769"/>
                  <a:pt x="3658499" y="6054363"/>
                  <a:pt x="3732245" y="6064898"/>
                </a:cubicBezTo>
                <a:cubicBezTo>
                  <a:pt x="3850433" y="6052457"/>
                  <a:pt x="3973621" y="6063795"/>
                  <a:pt x="4086808" y="6027575"/>
                </a:cubicBezTo>
                <a:cubicBezTo>
                  <a:pt x="4137079" y="6011488"/>
                  <a:pt x="4165222" y="5956352"/>
                  <a:pt x="4198776" y="5915608"/>
                </a:cubicBezTo>
                <a:cubicBezTo>
                  <a:pt x="4252561" y="5850298"/>
                  <a:pt x="4294281" y="5775645"/>
                  <a:pt x="4348066" y="5710335"/>
                </a:cubicBezTo>
                <a:cubicBezTo>
                  <a:pt x="4435152" y="5604588"/>
                  <a:pt x="4526566" y="5502262"/>
                  <a:pt x="4609323" y="5393094"/>
                </a:cubicBezTo>
                <a:cubicBezTo>
                  <a:pt x="4819019" y="5116473"/>
                  <a:pt x="5008300" y="4824393"/>
                  <a:pt x="5225143" y="4553339"/>
                </a:cubicBezTo>
                <a:cubicBezTo>
                  <a:pt x="5274906" y="4491135"/>
                  <a:pt x="5331019" y="4433517"/>
                  <a:pt x="5374433" y="4366726"/>
                </a:cubicBezTo>
                <a:cubicBezTo>
                  <a:pt x="5412335" y="4308415"/>
                  <a:pt x="5432894" y="4240301"/>
                  <a:pt x="5467739" y="4180114"/>
                </a:cubicBezTo>
                <a:cubicBezTo>
                  <a:pt x="5501451" y="4121885"/>
                  <a:pt x="5548664" y="4071858"/>
                  <a:pt x="5579706" y="4012163"/>
                </a:cubicBezTo>
                <a:cubicBezTo>
                  <a:pt x="5620923" y="3932900"/>
                  <a:pt x="5726356" y="3684185"/>
                  <a:pt x="5766319" y="3564294"/>
                </a:cubicBezTo>
                <a:cubicBezTo>
                  <a:pt x="5780639" y="3521333"/>
                  <a:pt x="5789321" y="3476626"/>
                  <a:pt x="5803641" y="3433665"/>
                </a:cubicBezTo>
                <a:cubicBezTo>
                  <a:pt x="5814234" y="3401886"/>
                  <a:pt x="5830371" y="3372138"/>
                  <a:pt x="5840964" y="3340359"/>
                </a:cubicBezTo>
                <a:cubicBezTo>
                  <a:pt x="5847065" y="3322057"/>
                  <a:pt x="5864807" y="3232197"/>
                  <a:pt x="5878286" y="3209731"/>
                </a:cubicBezTo>
                <a:cubicBezTo>
                  <a:pt x="5887338" y="3194644"/>
                  <a:pt x="5903167" y="3184849"/>
                  <a:pt x="5915608" y="3172408"/>
                </a:cubicBezTo>
                <a:cubicBezTo>
                  <a:pt x="5928049" y="3184849"/>
                  <a:pt x="5958495" y="3193040"/>
                  <a:pt x="5952931" y="3209731"/>
                </a:cubicBezTo>
                <a:cubicBezTo>
                  <a:pt x="5946711" y="3228392"/>
                  <a:pt x="5916618" y="3228392"/>
                  <a:pt x="5896947" y="3228392"/>
                </a:cubicBezTo>
                <a:cubicBezTo>
                  <a:pt x="5859110" y="3228392"/>
                  <a:pt x="5822302" y="3215951"/>
                  <a:pt x="5784980" y="3209731"/>
                </a:cubicBezTo>
                <a:cubicBezTo>
                  <a:pt x="5839200" y="3019956"/>
                  <a:pt x="5785187" y="3087490"/>
                  <a:pt x="6008915" y="2985796"/>
                </a:cubicBezTo>
                <a:cubicBezTo>
                  <a:pt x="6082532" y="2952334"/>
                  <a:pt x="6157282" y="2921278"/>
                  <a:pt x="6232849" y="2892490"/>
                </a:cubicBezTo>
                <a:cubicBezTo>
                  <a:pt x="6340806" y="2851363"/>
                  <a:pt x="6454370" y="2817244"/>
                  <a:pt x="6568751" y="2799184"/>
                </a:cubicBezTo>
                <a:cubicBezTo>
                  <a:pt x="6748623" y="2770783"/>
                  <a:pt x="6930764" y="2757115"/>
                  <a:pt x="7109927" y="2724539"/>
                </a:cubicBezTo>
                <a:cubicBezTo>
                  <a:pt x="7412703" y="2669488"/>
                  <a:pt x="7211994" y="2701093"/>
                  <a:pt x="7483151" y="2668555"/>
                </a:cubicBezTo>
                <a:lnTo>
                  <a:pt x="7781731" y="2631233"/>
                </a:lnTo>
                <a:cubicBezTo>
                  <a:pt x="8005666" y="2637453"/>
                  <a:pt x="8230683" y="2627038"/>
                  <a:pt x="8453535" y="2649894"/>
                </a:cubicBezTo>
                <a:cubicBezTo>
                  <a:pt x="8479788" y="2652587"/>
                  <a:pt x="8492807" y="2685452"/>
                  <a:pt x="8509519" y="2705877"/>
                </a:cubicBezTo>
                <a:cubicBezTo>
                  <a:pt x="8548909" y="2754020"/>
                  <a:pt x="8621486" y="2855167"/>
                  <a:pt x="8621486" y="2855167"/>
                </a:cubicBezTo>
                <a:cubicBezTo>
                  <a:pt x="8627706" y="2873828"/>
                  <a:pt x="8633240" y="2892733"/>
                  <a:pt x="8640147" y="2911151"/>
                </a:cubicBezTo>
                <a:cubicBezTo>
                  <a:pt x="8651909" y="2942516"/>
                  <a:pt x="8674901" y="2971058"/>
                  <a:pt x="8677470" y="3004457"/>
                </a:cubicBezTo>
                <a:cubicBezTo>
                  <a:pt x="8681316" y="3054460"/>
                  <a:pt x="8666434" y="3104180"/>
                  <a:pt x="8658808" y="3153747"/>
                </a:cubicBezTo>
                <a:cubicBezTo>
                  <a:pt x="8645940" y="3237390"/>
                  <a:pt x="8644192" y="3234918"/>
                  <a:pt x="8621486" y="3303037"/>
                </a:cubicBezTo>
                <a:cubicBezTo>
                  <a:pt x="8646368" y="3408784"/>
                  <a:pt x="8658575" y="3518341"/>
                  <a:pt x="8696131" y="3620277"/>
                </a:cubicBezTo>
                <a:cubicBezTo>
                  <a:pt x="8703885" y="3641322"/>
                  <a:pt x="8731620" y="3648491"/>
                  <a:pt x="8752115" y="3657600"/>
                </a:cubicBezTo>
                <a:cubicBezTo>
                  <a:pt x="8788065" y="3673578"/>
                  <a:pt x="8864082" y="3694922"/>
                  <a:pt x="8864082" y="3694922"/>
                </a:cubicBezTo>
                <a:cubicBezTo>
                  <a:pt x="8926286" y="3682481"/>
                  <a:pt x="8994500" y="3687035"/>
                  <a:pt x="9050694" y="3657600"/>
                </a:cubicBezTo>
                <a:cubicBezTo>
                  <a:pt x="9156901" y="3601968"/>
                  <a:pt x="9436093" y="3313198"/>
                  <a:pt x="9498564" y="3247053"/>
                </a:cubicBezTo>
                <a:cubicBezTo>
                  <a:pt x="9525912" y="3218096"/>
                  <a:pt x="9537583" y="3171559"/>
                  <a:pt x="9573208" y="3153747"/>
                </a:cubicBezTo>
                <a:cubicBezTo>
                  <a:pt x="9618064" y="3131319"/>
                  <a:pt x="9672735" y="3141306"/>
                  <a:pt x="9722498" y="3135086"/>
                </a:cubicBezTo>
                <a:cubicBezTo>
                  <a:pt x="9908450" y="2995622"/>
                  <a:pt x="9674508" y="3167078"/>
                  <a:pt x="9890449" y="3023118"/>
                </a:cubicBezTo>
                <a:cubicBezTo>
                  <a:pt x="9916327" y="3005866"/>
                  <a:pt x="9937906" y="2982239"/>
                  <a:pt x="9965094" y="2967135"/>
                </a:cubicBezTo>
                <a:cubicBezTo>
                  <a:pt x="10220717" y="2825122"/>
                  <a:pt x="9874504" y="3055898"/>
                  <a:pt x="10170368" y="2873828"/>
                </a:cubicBezTo>
                <a:cubicBezTo>
                  <a:pt x="10284539" y="2803569"/>
                  <a:pt x="10347553" y="2739785"/>
                  <a:pt x="10450286" y="2649894"/>
                </a:cubicBezTo>
                <a:cubicBezTo>
                  <a:pt x="10518710" y="2478833"/>
                  <a:pt x="10453780" y="2622577"/>
                  <a:pt x="10524931" y="2500604"/>
                </a:cubicBezTo>
                <a:cubicBezTo>
                  <a:pt x="10557200" y="2445285"/>
                  <a:pt x="10583446" y="2386422"/>
                  <a:pt x="10618237" y="2332653"/>
                </a:cubicBezTo>
                <a:cubicBezTo>
                  <a:pt x="10652029" y="2280428"/>
                  <a:pt x="10695162" y="2234758"/>
                  <a:pt x="10730204" y="2183363"/>
                </a:cubicBezTo>
                <a:cubicBezTo>
                  <a:pt x="10788525" y="2097825"/>
                  <a:pt x="10824950" y="1995311"/>
                  <a:pt x="10898155" y="1922106"/>
                </a:cubicBezTo>
                <a:cubicBezTo>
                  <a:pt x="11000964" y="1819297"/>
                  <a:pt x="10950818" y="1874938"/>
                  <a:pt x="11047445" y="1754155"/>
                </a:cubicBezTo>
                <a:cubicBezTo>
                  <a:pt x="11115502" y="1549981"/>
                  <a:pt x="11006961" y="1859240"/>
                  <a:pt x="11103429" y="1642188"/>
                </a:cubicBezTo>
                <a:cubicBezTo>
                  <a:pt x="11129387" y="1583782"/>
                  <a:pt x="11143905" y="1517606"/>
                  <a:pt x="11159413" y="1455575"/>
                </a:cubicBezTo>
                <a:cubicBezTo>
                  <a:pt x="11172313" y="1313670"/>
                  <a:pt x="11180670" y="1165272"/>
                  <a:pt x="11215396" y="1026367"/>
                </a:cubicBezTo>
                <a:cubicBezTo>
                  <a:pt x="11222143" y="999379"/>
                  <a:pt x="11241421" y="977143"/>
                  <a:pt x="11252719" y="951722"/>
                </a:cubicBezTo>
                <a:cubicBezTo>
                  <a:pt x="11266324" y="921111"/>
                  <a:pt x="11278279" y="889781"/>
                  <a:pt x="11290041" y="858416"/>
                </a:cubicBezTo>
                <a:cubicBezTo>
                  <a:pt x="11296948" y="839998"/>
                  <a:pt x="11300953" y="820513"/>
                  <a:pt x="11308702" y="802433"/>
                </a:cubicBezTo>
                <a:cubicBezTo>
                  <a:pt x="11357477" y="688626"/>
                  <a:pt x="11339943" y="764696"/>
                  <a:pt x="11383347" y="634482"/>
                </a:cubicBezTo>
                <a:cubicBezTo>
                  <a:pt x="11402500" y="577021"/>
                  <a:pt x="11405882" y="525681"/>
                  <a:pt x="11420670" y="466531"/>
                </a:cubicBezTo>
                <a:cubicBezTo>
                  <a:pt x="11425441" y="447448"/>
                  <a:pt x="11428420" y="426914"/>
                  <a:pt x="11439331" y="410547"/>
                </a:cubicBezTo>
                <a:cubicBezTo>
                  <a:pt x="11453970" y="388588"/>
                  <a:pt x="11479480" y="375676"/>
                  <a:pt x="11495315" y="354563"/>
                </a:cubicBezTo>
                <a:cubicBezTo>
                  <a:pt x="11517077" y="325546"/>
                  <a:pt x="11533683" y="292963"/>
                  <a:pt x="11551298" y="261257"/>
                </a:cubicBezTo>
                <a:cubicBezTo>
                  <a:pt x="11564808" y="236939"/>
                  <a:pt x="11570812" y="207983"/>
                  <a:pt x="11588621" y="186612"/>
                </a:cubicBezTo>
                <a:cubicBezTo>
                  <a:pt x="11602979" y="169383"/>
                  <a:pt x="11627091" y="163301"/>
                  <a:pt x="11644604" y="149290"/>
                </a:cubicBezTo>
                <a:cubicBezTo>
                  <a:pt x="11658343" y="138299"/>
                  <a:pt x="11668188" y="122958"/>
                  <a:pt x="11681927" y="111967"/>
                </a:cubicBezTo>
                <a:cubicBezTo>
                  <a:pt x="11699440" y="97956"/>
                  <a:pt x="11720398" y="88656"/>
                  <a:pt x="11737911" y="74645"/>
                </a:cubicBezTo>
                <a:cubicBezTo>
                  <a:pt x="11751650" y="63654"/>
                  <a:pt x="11758897" y="43856"/>
                  <a:pt x="11775233" y="37322"/>
                </a:cubicBezTo>
                <a:cubicBezTo>
                  <a:pt x="11822859" y="18272"/>
                  <a:pt x="11924523" y="0"/>
                  <a:pt x="11924523" y="0"/>
                </a:cubicBezTo>
                <a:cubicBezTo>
                  <a:pt x="11958365" y="5640"/>
                  <a:pt x="12082384" y="4014"/>
                  <a:pt x="12092474" y="74645"/>
                </a:cubicBezTo>
                <a:cubicBezTo>
                  <a:pt x="12126225" y="310901"/>
                  <a:pt x="12082299" y="217138"/>
                  <a:pt x="12036490" y="354563"/>
                </a:cubicBezTo>
                <a:cubicBezTo>
                  <a:pt x="12007849" y="440486"/>
                  <a:pt x="11986727" y="528734"/>
                  <a:pt x="11961845" y="615820"/>
                </a:cubicBezTo>
                <a:lnTo>
                  <a:pt x="11887200" y="877077"/>
                </a:lnTo>
                <a:cubicBezTo>
                  <a:pt x="11874759" y="920620"/>
                  <a:pt x="11864199" y="964745"/>
                  <a:pt x="11849878" y="1007706"/>
                </a:cubicBezTo>
                <a:lnTo>
                  <a:pt x="11812555" y="1119673"/>
                </a:lnTo>
                <a:cubicBezTo>
                  <a:pt x="11792362" y="1240836"/>
                  <a:pt x="11786400" y="1284029"/>
                  <a:pt x="11756572" y="1418253"/>
                </a:cubicBezTo>
                <a:cubicBezTo>
                  <a:pt x="11745445" y="1468326"/>
                  <a:pt x="11735470" y="1518880"/>
                  <a:pt x="11719249" y="1567543"/>
                </a:cubicBezTo>
                <a:cubicBezTo>
                  <a:pt x="11704268" y="1612485"/>
                  <a:pt x="11680860" y="1654186"/>
                  <a:pt x="11663266" y="1698171"/>
                </a:cubicBezTo>
                <a:cubicBezTo>
                  <a:pt x="11643528" y="1747517"/>
                  <a:pt x="11629757" y="1799300"/>
                  <a:pt x="11607282" y="1847461"/>
                </a:cubicBezTo>
                <a:cubicBezTo>
                  <a:pt x="11537036" y="1997988"/>
                  <a:pt x="11528766" y="1965621"/>
                  <a:pt x="11439331" y="2108718"/>
                </a:cubicBezTo>
                <a:cubicBezTo>
                  <a:pt x="11394623" y="2180250"/>
                  <a:pt x="11308973" y="2345402"/>
                  <a:pt x="11271380" y="2425959"/>
                </a:cubicBezTo>
                <a:cubicBezTo>
                  <a:pt x="11251346" y="2468888"/>
                  <a:pt x="11232990" y="2512603"/>
                  <a:pt x="11215396" y="2556588"/>
                </a:cubicBezTo>
                <a:cubicBezTo>
                  <a:pt x="11208091" y="2574852"/>
                  <a:pt x="11203457" y="2594085"/>
                  <a:pt x="11196735" y="2612571"/>
                </a:cubicBezTo>
                <a:cubicBezTo>
                  <a:pt x="11178572" y="2662518"/>
                  <a:pt x="11161687" y="2713011"/>
                  <a:pt x="11140751" y="2761861"/>
                </a:cubicBezTo>
                <a:cubicBezTo>
                  <a:pt x="11124314" y="2800215"/>
                  <a:pt x="11100817" y="2835310"/>
                  <a:pt x="11084768" y="2873828"/>
                </a:cubicBezTo>
                <a:cubicBezTo>
                  <a:pt x="11069637" y="2910143"/>
                  <a:pt x="11058253" y="2947968"/>
                  <a:pt x="11047445" y="2985796"/>
                </a:cubicBezTo>
                <a:cubicBezTo>
                  <a:pt x="11033353" y="3035117"/>
                  <a:pt x="11010123" y="3135086"/>
                  <a:pt x="11010123" y="3135086"/>
                </a:cubicBezTo>
                <a:cubicBezTo>
                  <a:pt x="11016343" y="3209731"/>
                  <a:pt x="11006442" y="3287526"/>
                  <a:pt x="11028784" y="3359020"/>
                </a:cubicBezTo>
                <a:cubicBezTo>
                  <a:pt x="11043417" y="3405845"/>
                  <a:pt x="11147761" y="3456580"/>
                  <a:pt x="11178074" y="3489649"/>
                </a:cubicBezTo>
                <a:cubicBezTo>
                  <a:pt x="11225999" y="3541931"/>
                  <a:pt x="11251963" y="3615046"/>
                  <a:pt x="11308702" y="3657600"/>
                </a:cubicBezTo>
                <a:cubicBezTo>
                  <a:pt x="11404460" y="3729419"/>
                  <a:pt x="11361354" y="3691592"/>
                  <a:pt x="11439331" y="3769567"/>
                </a:cubicBezTo>
                <a:cubicBezTo>
                  <a:pt x="11468623" y="3828151"/>
                  <a:pt x="11504094" y="3890298"/>
                  <a:pt x="11513976" y="3956179"/>
                </a:cubicBezTo>
                <a:cubicBezTo>
                  <a:pt x="11526927" y="4042521"/>
                  <a:pt x="11526417" y="4130351"/>
                  <a:pt x="11532637" y="4217437"/>
                </a:cubicBezTo>
                <a:cubicBezTo>
                  <a:pt x="11526417" y="4329404"/>
                  <a:pt x="11509826" y="4441276"/>
                  <a:pt x="11513976" y="4553339"/>
                </a:cubicBezTo>
                <a:cubicBezTo>
                  <a:pt x="11516099" y="4610649"/>
                  <a:pt x="11521792" y="4672113"/>
                  <a:pt x="11551298" y="4721290"/>
                </a:cubicBezTo>
                <a:cubicBezTo>
                  <a:pt x="11564493" y="4743282"/>
                  <a:pt x="11651590" y="4739951"/>
                  <a:pt x="11625943" y="4739951"/>
                </a:cubicBezTo>
                <a:cubicBezTo>
                  <a:pt x="11476524" y="4739951"/>
                  <a:pt x="11327364" y="4727510"/>
                  <a:pt x="11178074" y="4721290"/>
                </a:cubicBezTo>
                <a:lnTo>
                  <a:pt x="10133045" y="4627984"/>
                </a:lnTo>
                <a:cubicBezTo>
                  <a:pt x="9896670" y="4640425"/>
                  <a:pt x="9659174" y="4639167"/>
                  <a:pt x="9423919" y="4665306"/>
                </a:cubicBezTo>
                <a:cubicBezTo>
                  <a:pt x="9321957" y="4676635"/>
                  <a:pt x="9225937" y="4719832"/>
                  <a:pt x="9125339" y="4739951"/>
                </a:cubicBezTo>
                <a:cubicBezTo>
                  <a:pt x="9070105" y="4750998"/>
                  <a:pt x="9013372" y="4752392"/>
                  <a:pt x="8957388" y="4758612"/>
                </a:cubicBezTo>
                <a:cubicBezTo>
                  <a:pt x="8457210" y="4940496"/>
                  <a:pt x="8958711" y="4772277"/>
                  <a:pt x="8640147" y="4851918"/>
                </a:cubicBezTo>
                <a:cubicBezTo>
                  <a:pt x="8326045" y="4930443"/>
                  <a:pt x="8578298" y="4887448"/>
                  <a:pt x="8229600" y="4982547"/>
                </a:cubicBezTo>
                <a:cubicBezTo>
                  <a:pt x="8168399" y="4999238"/>
                  <a:pt x="8104370" y="5003856"/>
                  <a:pt x="8042988" y="5019869"/>
                </a:cubicBezTo>
                <a:lnTo>
                  <a:pt x="7613780" y="5131837"/>
                </a:lnTo>
                <a:cubicBezTo>
                  <a:pt x="7588953" y="5138274"/>
                  <a:pt x="7564584" y="5147317"/>
                  <a:pt x="7539135" y="5150498"/>
                </a:cubicBezTo>
                <a:cubicBezTo>
                  <a:pt x="7489372" y="5156718"/>
                  <a:pt x="7439454" y="5161809"/>
                  <a:pt x="7389845" y="5169159"/>
                </a:cubicBezTo>
                <a:cubicBezTo>
                  <a:pt x="7271485" y="5186694"/>
                  <a:pt x="7153884" y="5209329"/>
                  <a:pt x="7035282" y="5225143"/>
                </a:cubicBezTo>
                <a:cubicBezTo>
                  <a:pt x="6967178" y="5234224"/>
                  <a:pt x="6898225" y="5235618"/>
                  <a:pt x="6830008" y="5243804"/>
                </a:cubicBezTo>
                <a:cubicBezTo>
                  <a:pt x="6742665" y="5254285"/>
                  <a:pt x="6656396" y="5273570"/>
                  <a:pt x="6568751" y="5281126"/>
                </a:cubicBezTo>
                <a:cubicBezTo>
                  <a:pt x="6295431" y="5304688"/>
                  <a:pt x="6021753" y="5325689"/>
                  <a:pt x="5747657" y="5337110"/>
                </a:cubicBezTo>
                <a:lnTo>
                  <a:pt x="4907902" y="5374433"/>
                </a:lnTo>
                <a:lnTo>
                  <a:pt x="3750906" y="5355771"/>
                </a:lnTo>
                <a:cubicBezTo>
                  <a:pt x="3525114" y="5349906"/>
                  <a:pt x="3526053" y="5346287"/>
                  <a:pt x="3359021" y="5318449"/>
                </a:cubicBezTo>
                <a:cubicBezTo>
                  <a:pt x="2876518" y="4947294"/>
                  <a:pt x="3221849" y="5254288"/>
                  <a:pt x="3079102" y="5075853"/>
                </a:cubicBezTo>
                <a:cubicBezTo>
                  <a:pt x="3043276" y="5031071"/>
                  <a:pt x="3000713" y="4991716"/>
                  <a:pt x="2967135" y="4945224"/>
                </a:cubicBezTo>
                <a:cubicBezTo>
                  <a:pt x="2919649" y="4879475"/>
                  <a:pt x="2836506" y="4739951"/>
                  <a:pt x="2836506" y="4739951"/>
                </a:cubicBezTo>
                <a:cubicBezTo>
                  <a:pt x="2808199" y="4655028"/>
                  <a:pt x="2787544" y="4594945"/>
                  <a:pt x="2761862" y="4497355"/>
                </a:cubicBezTo>
                <a:cubicBezTo>
                  <a:pt x="2747267" y="4441894"/>
                  <a:pt x="2736980" y="4385388"/>
                  <a:pt x="2724539" y="4329404"/>
                </a:cubicBezTo>
                <a:cubicBezTo>
                  <a:pt x="2709844" y="4197151"/>
                  <a:pt x="2681422" y="4087456"/>
                  <a:pt x="2743200" y="3956179"/>
                </a:cubicBezTo>
                <a:cubicBezTo>
                  <a:pt x="2768614" y="3902174"/>
                  <a:pt x="2900520" y="3812193"/>
                  <a:pt x="2948474" y="3769567"/>
                </a:cubicBezTo>
                <a:cubicBezTo>
                  <a:pt x="2974774" y="3746189"/>
                  <a:pt x="2994292" y="3715101"/>
                  <a:pt x="3023119" y="3694922"/>
                </a:cubicBezTo>
                <a:cubicBezTo>
                  <a:pt x="3072413" y="3660416"/>
                  <a:pt x="3187764" y="3615298"/>
                  <a:pt x="3247053" y="3601616"/>
                </a:cubicBezTo>
                <a:cubicBezTo>
                  <a:pt x="3289912" y="3591725"/>
                  <a:pt x="3334139" y="3589175"/>
                  <a:pt x="3377682" y="3582955"/>
                </a:cubicBezTo>
                <a:cubicBezTo>
                  <a:pt x="3433666" y="3589175"/>
                  <a:pt x="3491159" y="3587281"/>
                  <a:pt x="3545633" y="3601616"/>
                </a:cubicBezTo>
                <a:cubicBezTo>
                  <a:pt x="3696267" y="3641257"/>
                  <a:pt x="3735864" y="3683167"/>
                  <a:pt x="3862874" y="3750906"/>
                </a:cubicBezTo>
                <a:cubicBezTo>
                  <a:pt x="3938452" y="3791214"/>
                  <a:pt x="4024412" y="3819139"/>
                  <a:pt x="4086808" y="3881535"/>
                </a:cubicBezTo>
                <a:cubicBezTo>
                  <a:pt x="4166213" y="3960940"/>
                  <a:pt x="4216537" y="4046089"/>
                  <a:pt x="4273421" y="4142792"/>
                </a:cubicBezTo>
                <a:cubicBezTo>
                  <a:pt x="4305892" y="4197993"/>
                  <a:pt x="4331936" y="4256974"/>
                  <a:pt x="4366727" y="4310743"/>
                </a:cubicBezTo>
                <a:cubicBezTo>
                  <a:pt x="4400519" y="4362968"/>
                  <a:pt x="4444902" y="4407808"/>
                  <a:pt x="4478694" y="4460033"/>
                </a:cubicBezTo>
                <a:cubicBezTo>
                  <a:pt x="4513485" y="4513802"/>
                  <a:pt x="4534503" y="4576066"/>
                  <a:pt x="4572000" y="4627984"/>
                </a:cubicBezTo>
                <a:cubicBezTo>
                  <a:pt x="4615855" y="4688707"/>
                  <a:pt x="4673042" y="4738640"/>
                  <a:pt x="4721290" y="4795935"/>
                </a:cubicBezTo>
                <a:cubicBezTo>
                  <a:pt x="4772602" y="4856868"/>
                  <a:pt x="4824279" y="4917725"/>
                  <a:pt x="4870580" y="4982547"/>
                </a:cubicBezTo>
                <a:cubicBezTo>
                  <a:pt x="4908883" y="5036171"/>
                  <a:pt x="4914429" y="5092755"/>
                  <a:pt x="4945225" y="5150498"/>
                </a:cubicBezTo>
                <a:cubicBezTo>
                  <a:pt x="4979362" y="5214505"/>
                  <a:pt x="5022936" y="5273166"/>
                  <a:pt x="5057192" y="5337110"/>
                </a:cubicBezTo>
                <a:cubicBezTo>
                  <a:pt x="5116306" y="5447457"/>
                  <a:pt x="5152382" y="5571146"/>
                  <a:pt x="5225143" y="5673012"/>
                </a:cubicBezTo>
                <a:cubicBezTo>
                  <a:pt x="5256245" y="5716555"/>
                  <a:pt x="5291901" y="5757181"/>
                  <a:pt x="5318449" y="5803641"/>
                </a:cubicBezTo>
                <a:cubicBezTo>
                  <a:pt x="5355438" y="5868372"/>
                  <a:pt x="5402597" y="6018646"/>
                  <a:pt x="5430417" y="6083559"/>
                </a:cubicBezTo>
                <a:cubicBezTo>
                  <a:pt x="5446854" y="6121913"/>
                  <a:pt x="5459977" y="6163231"/>
                  <a:pt x="5486400" y="6195526"/>
                </a:cubicBezTo>
                <a:cubicBezTo>
                  <a:pt x="5533536" y="6253136"/>
                  <a:pt x="5689933" y="6351579"/>
                  <a:pt x="5747657" y="6382139"/>
                </a:cubicBezTo>
                <a:cubicBezTo>
                  <a:pt x="5804107" y="6412024"/>
                  <a:pt x="5997105" y="6492828"/>
                  <a:pt x="6064898" y="6512767"/>
                </a:cubicBezTo>
                <a:cubicBezTo>
                  <a:pt x="6119917" y="6528949"/>
                  <a:pt x="6176613" y="6538843"/>
                  <a:pt x="6232849" y="6550090"/>
                </a:cubicBezTo>
                <a:cubicBezTo>
                  <a:pt x="6297573" y="6563035"/>
                  <a:pt x="6412715" y="6578451"/>
                  <a:pt x="6475445" y="6587412"/>
                </a:cubicBezTo>
                <a:lnTo>
                  <a:pt x="6979298" y="6568751"/>
                </a:lnTo>
                <a:cubicBezTo>
                  <a:pt x="7128379" y="6541916"/>
                  <a:pt x="7267863" y="6475718"/>
                  <a:pt x="7408506" y="6419461"/>
                </a:cubicBezTo>
                <a:cubicBezTo>
                  <a:pt x="7504078" y="6381232"/>
                  <a:pt x="7787009" y="6273051"/>
                  <a:pt x="7893698" y="6214188"/>
                </a:cubicBezTo>
                <a:cubicBezTo>
                  <a:pt x="8008591" y="6150799"/>
                  <a:pt x="8112234" y="6067597"/>
                  <a:pt x="8229600" y="6008914"/>
                </a:cubicBezTo>
                <a:cubicBezTo>
                  <a:pt x="8279363" y="5984032"/>
                  <a:pt x="8332597" y="5965131"/>
                  <a:pt x="8378890" y="5934269"/>
                </a:cubicBezTo>
                <a:cubicBezTo>
                  <a:pt x="8433192" y="5898067"/>
                  <a:pt x="8457090" y="5854292"/>
                  <a:pt x="8490857" y="5803641"/>
                </a:cubicBezTo>
                <a:cubicBezTo>
                  <a:pt x="8478416" y="5791200"/>
                  <a:pt x="8470226" y="5771882"/>
                  <a:pt x="8453535" y="5766318"/>
                </a:cubicBezTo>
                <a:cubicBezTo>
                  <a:pt x="8410970" y="5752130"/>
                  <a:pt x="8122907" y="5729475"/>
                  <a:pt x="8117633" y="5728996"/>
                </a:cubicBezTo>
                <a:lnTo>
                  <a:pt x="6214188" y="5747657"/>
                </a:lnTo>
                <a:cubicBezTo>
                  <a:pt x="6133096" y="5749067"/>
                  <a:pt x="6052504" y="5760738"/>
                  <a:pt x="5971592" y="5766318"/>
                </a:cubicBezTo>
                <a:lnTo>
                  <a:pt x="5673013" y="5784979"/>
                </a:lnTo>
                <a:cubicBezTo>
                  <a:pt x="5574830" y="5804616"/>
                  <a:pt x="5445587" y="5831509"/>
                  <a:pt x="5355772" y="5840963"/>
                </a:cubicBezTo>
                <a:cubicBezTo>
                  <a:pt x="5194455" y="5857944"/>
                  <a:pt x="5032285" y="5865520"/>
                  <a:pt x="4870580" y="5878286"/>
                </a:cubicBezTo>
                <a:cubicBezTo>
                  <a:pt x="4795909" y="5884181"/>
                  <a:pt x="4720970" y="5887656"/>
                  <a:pt x="4646645" y="5896947"/>
                </a:cubicBezTo>
                <a:cubicBezTo>
                  <a:pt x="4596882" y="5903167"/>
                  <a:pt x="4547358" y="5911762"/>
                  <a:pt x="4497355" y="5915608"/>
                </a:cubicBezTo>
                <a:cubicBezTo>
                  <a:pt x="4385545" y="5924209"/>
                  <a:pt x="4273420" y="5928049"/>
                  <a:pt x="4161453" y="5934269"/>
                </a:cubicBezTo>
                <a:lnTo>
                  <a:pt x="3489649" y="5915608"/>
                </a:lnTo>
                <a:cubicBezTo>
                  <a:pt x="3439550" y="5913331"/>
                  <a:pt x="3390070" y="5903575"/>
                  <a:pt x="3340360" y="5896947"/>
                </a:cubicBezTo>
                <a:cubicBezTo>
                  <a:pt x="2951852" y="5845146"/>
                  <a:pt x="3567903" y="5924120"/>
                  <a:pt x="2985796" y="5840963"/>
                </a:cubicBezTo>
                <a:cubicBezTo>
                  <a:pt x="2787152" y="5812585"/>
                  <a:pt x="2898972" y="5826284"/>
                  <a:pt x="2649894" y="5803641"/>
                </a:cubicBezTo>
                <a:lnTo>
                  <a:pt x="2500604" y="5766318"/>
                </a:lnTo>
                <a:cubicBezTo>
                  <a:pt x="2475723" y="5760098"/>
                  <a:pt x="2449974" y="5756662"/>
                  <a:pt x="2425960" y="5747657"/>
                </a:cubicBezTo>
                <a:lnTo>
                  <a:pt x="2276670" y="5691673"/>
                </a:lnTo>
                <a:cubicBezTo>
                  <a:pt x="2251788" y="5666791"/>
                  <a:pt x="2224007" y="5644505"/>
                  <a:pt x="2202025" y="5617028"/>
                </a:cubicBezTo>
                <a:cubicBezTo>
                  <a:pt x="2137428" y="5536282"/>
                  <a:pt x="2072049" y="5407058"/>
                  <a:pt x="2034074" y="5318449"/>
                </a:cubicBezTo>
                <a:cubicBezTo>
                  <a:pt x="1996751" y="5231363"/>
                  <a:pt x="1948134" y="5148293"/>
                  <a:pt x="1922106" y="5057192"/>
                </a:cubicBezTo>
                <a:cubicBezTo>
                  <a:pt x="1870184" y="4875461"/>
                  <a:pt x="1900685" y="4968965"/>
                  <a:pt x="1828800" y="4777273"/>
                </a:cubicBezTo>
                <a:cubicBezTo>
                  <a:pt x="1636775" y="3433086"/>
                  <a:pt x="2021129" y="6084519"/>
                  <a:pt x="1866123" y="8154955"/>
                </a:cubicBezTo>
                <a:cubicBezTo>
                  <a:pt x="1858215" y="8260589"/>
                  <a:pt x="1654629" y="8142514"/>
                  <a:pt x="1548882" y="8136294"/>
                </a:cubicBezTo>
                <a:cubicBezTo>
                  <a:pt x="1524000" y="8130074"/>
                  <a:pt x="1498251" y="8126638"/>
                  <a:pt x="1474237" y="8117633"/>
                </a:cubicBezTo>
                <a:cubicBezTo>
                  <a:pt x="1448190" y="8107865"/>
                  <a:pt x="1425013" y="8091608"/>
                  <a:pt x="1399592" y="8080310"/>
                </a:cubicBezTo>
                <a:cubicBezTo>
                  <a:pt x="1368981" y="8066705"/>
                  <a:pt x="1337388" y="8055429"/>
                  <a:pt x="1306286" y="8042988"/>
                </a:cubicBezTo>
                <a:cubicBezTo>
                  <a:pt x="1275184" y="8011886"/>
                  <a:pt x="1238017" y="7985846"/>
                  <a:pt x="1212980" y="7949682"/>
                </a:cubicBezTo>
                <a:cubicBezTo>
                  <a:pt x="1167372" y="7883804"/>
                  <a:pt x="1117488" y="7744429"/>
                  <a:pt x="1082351" y="7669763"/>
                </a:cubicBezTo>
                <a:cubicBezTo>
                  <a:pt x="1052738" y="7606836"/>
                  <a:pt x="989045" y="7483151"/>
                  <a:pt x="989045" y="7483151"/>
                </a:cubicBezTo>
                <a:cubicBezTo>
                  <a:pt x="982825" y="7458269"/>
                  <a:pt x="978494" y="7432837"/>
                  <a:pt x="970384" y="7408506"/>
                </a:cubicBezTo>
                <a:cubicBezTo>
                  <a:pt x="931250" y="7291102"/>
                  <a:pt x="930194" y="7342980"/>
                  <a:pt x="914400" y="7221894"/>
                </a:cubicBezTo>
                <a:cubicBezTo>
                  <a:pt x="899829" y="7110184"/>
                  <a:pt x="877078" y="6885992"/>
                  <a:pt x="877078" y="6885992"/>
                </a:cubicBezTo>
                <a:cubicBezTo>
                  <a:pt x="853039" y="6333086"/>
                  <a:pt x="839597" y="6235705"/>
                  <a:pt x="877078" y="5561045"/>
                </a:cubicBezTo>
                <a:cubicBezTo>
                  <a:pt x="879260" y="5521764"/>
                  <a:pt x="900586" y="5485914"/>
                  <a:pt x="914400" y="5449077"/>
                </a:cubicBezTo>
                <a:cubicBezTo>
                  <a:pt x="933061" y="5399314"/>
                  <a:pt x="956400" y="5351062"/>
                  <a:pt x="970384" y="5299788"/>
                </a:cubicBezTo>
                <a:cubicBezTo>
                  <a:pt x="1077719" y="4906228"/>
                  <a:pt x="958775" y="5141547"/>
                  <a:pt x="1156996" y="4702628"/>
                </a:cubicBezTo>
                <a:cubicBezTo>
                  <a:pt x="1205108" y="4596094"/>
                  <a:pt x="1309449" y="4417966"/>
                  <a:pt x="1380931" y="4310743"/>
                </a:cubicBezTo>
                <a:cubicBezTo>
                  <a:pt x="1410613" y="4266220"/>
                  <a:pt x="1445663" y="4225356"/>
                  <a:pt x="1474237" y="4180114"/>
                </a:cubicBezTo>
                <a:cubicBezTo>
                  <a:pt x="1520383" y="4107050"/>
                  <a:pt x="1566219" y="4033473"/>
                  <a:pt x="1604866" y="3956179"/>
                </a:cubicBezTo>
                <a:cubicBezTo>
                  <a:pt x="1622460" y="3920991"/>
                  <a:pt x="1619973" y="3876681"/>
                  <a:pt x="1642188" y="3844212"/>
                </a:cubicBezTo>
                <a:cubicBezTo>
                  <a:pt x="1702005" y="3756787"/>
                  <a:pt x="1779229" y="3682643"/>
                  <a:pt x="1847462" y="3601616"/>
                </a:cubicBezTo>
                <a:cubicBezTo>
                  <a:pt x="1880612" y="3562251"/>
                  <a:pt x="1966301" y="3451839"/>
                  <a:pt x="2015413" y="3415004"/>
                </a:cubicBezTo>
                <a:cubicBezTo>
                  <a:pt x="2040294" y="3396343"/>
                  <a:pt x="2064179" y="3376272"/>
                  <a:pt x="2090057" y="3359020"/>
                </a:cubicBezTo>
                <a:cubicBezTo>
                  <a:pt x="2132513" y="3330716"/>
                  <a:pt x="2208218" y="3287053"/>
                  <a:pt x="2258008" y="3265714"/>
                </a:cubicBezTo>
                <a:cubicBezTo>
                  <a:pt x="2276088" y="3257965"/>
                  <a:pt x="2295331" y="3253273"/>
                  <a:pt x="2313992" y="3247053"/>
                </a:cubicBezTo>
                <a:cubicBezTo>
                  <a:pt x="2388637" y="3253273"/>
                  <a:pt x="2463536" y="3256962"/>
                  <a:pt x="2537927" y="3265714"/>
                </a:cubicBezTo>
                <a:cubicBezTo>
                  <a:pt x="2569428" y="3269420"/>
                  <a:pt x="2600027" y="3278701"/>
                  <a:pt x="2631233" y="3284375"/>
                </a:cubicBezTo>
                <a:cubicBezTo>
                  <a:pt x="2668460" y="3291144"/>
                  <a:pt x="2705743" y="3297686"/>
                  <a:pt x="2743200" y="3303037"/>
                </a:cubicBezTo>
                <a:cubicBezTo>
                  <a:pt x="2819026" y="3313869"/>
                  <a:pt x="2945556" y="3326257"/>
                  <a:pt x="3023119" y="3340359"/>
                </a:cubicBezTo>
                <a:cubicBezTo>
                  <a:pt x="3048353" y="3344947"/>
                  <a:pt x="3072615" y="3353990"/>
                  <a:pt x="3097764" y="3359020"/>
                </a:cubicBezTo>
                <a:cubicBezTo>
                  <a:pt x="3134866" y="3366441"/>
                  <a:pt x="3172409" y="3371461"/>
                  <a:pt x="3209731" y="3377682"/>
                </a:cubicBezTo>
                <a:cubicBezTo>
                  <a:pt x="3234613" y="3396343"/>
                  <a:pt x="3260089" y="3414236"/>
                  <a:pt x="3284376" y="3433665"/>
                </a:cubicBezTo>
                <a:cubicBezTo>
                  <a:pt x="3322313" y="3464014"/>
                  <a:pt x="3355423" y="3500782"/>
                  <a:pt x="3396343" y="3526971"/>
                </a:cubicBezTo>
                <a:cubicBezTo>
                  <a:pt x="3690503" y="3715234"/>
                  <a:pt x="3681590" y="3670038"/>
                  <a:pt x="3881535" y="3825551"/>
                </a:cubicBezTo>
                <a:cubicBezTo>
                  <a:pt x="3951320" y="3879829"/>
                  <a:pt x="4035421" y="3921561"/>
                  <a:pt x="4086808" y="3993502"/>
                </a:cubicBezTo>
                <a:cubicBezTo>
                  <a:pt x="4252785" y="4225868"/>
                  <a:pt x="4133422" y="4051419"/>
                  <a:pt x="4348066" y="4404049"/>
                </a:cubicBezTo>
                <a:cubicBezTo>
                  <a:pt x="4378578" y="4454176"/>
                  <a:pt x="4418256" y="4499401"/>
                  <a:pt x="4441372" y="4553339"/>
                </a:cubicBezTo>
                <a:cubicBezTo>
                  <a:pt x="4583028" y="4883872"/>
                  <a:pt x="4408093" y="4470143"/>
                  <a:pt x="4553339" y="4833257"/>
                </a:cubicBezTo>
                <a:cubicBezTo>
                  <a:pt x="4585421" y="4913462"/>
                  <a:pt x="4604635" y="4977860"/>
                  <a:pt x="4665306" y="5038531"/>
                </a:cubicBezTo>
                <a:cubicBezTo>
                  <a:pt x="4748868" y="5122093"/>
                  <a:pt x="4841057" y="5188247"/>
                  <a:pt x="4945225" y="5243804"/>
                </a:cubicBezTo>
                <a:cubicBezTo>
                  <a:pt x="4987025" y="5266097"/>
                  <a:pt x="5031240" y="5283855"/>
                  <a:pt x="5075853" y="5299788"/>
                </a:cubicBezTo>
                <a:cubicBezTo>
                  <a:pt x="5118500" y="5315019"/>
                  <a:pt x="5162939" y="5324669"/>
                  <a:pt x="5206482" y="5337110"/>
                </a:cubicBezTo>
                <a:lnTo>
                  <a:pt x="5673013" y="5262465"/>
                </a:lnTo>
                <a:cubicBezTo>
                  <a:pt x="5722597" y="5254952"/>
                  <a:pt x="5772495" y="5249664"/>
                  <a:pt x="5822302" y="5243804"/>
                </a:cubicBezTo>
                <a:cubicBezTo>
                  <a:pt x="6008373" y="5221913"/>
                  <a:pt x="5962604" y="5230074"/>
                  <a:pt x="6139543" y="5206482"/>
                </a:cubicBezTo>
                <a:cubicBezTo>
                  <a:pt x="6183142" y="5200669"/>
                  <a:pt x="6226785" y="5195051"/>
                  <a:pt x="6270172" y="5187820"/>
                </a:cubicBezTo>
                <a:cubicBezTo>
                  <a:pt x="6301458" y="5182606"/>
                  <a:pt x="6331934" y="5172479"/>
                  <a:pt x="6363478" y="5169159"/>
                </a:cubicBezTo>
                <a:cubicBezTo>
                  <a:pt x="6450306" y="5160019"/>
                  <a:pt x="6537649" y="5156718"/>
                  <a:pt x="6624735" y="5150498"/>
                </a:cubicBezTo>
                <a:cubicBezTo>
                  <a:pt x="6637176" y="5131837"/>
                  <a:pt x="6652027" y="5114574"/>
                  <a:pt x="6662057" y="5094514"/>
                </a:cubicBezTo>
                <a:cubicBezTo>
                  <a:pt x="6670854" y="5076920"/>
                  <a:pt x="6670599" y="5055398"/>
                  <a:pt x="6680719" y="5038531"/>
                </a:cubicBezTo>
                <a:cubicBezTo>
                  <a:pt x="6689771" y="5023444"/>
                  <a:pt x="6705600" y="5013649"/>
                  <a:pt x="6718041" y="5001208"/>
                </a:cubicBezTo>
                <a:cubicBezTo>
                  <a:pt x="6737262" y="4924321"/>
                  <a:pt x="6745197" y="4901014"/>
                  <a:pt x="6755364" y="4814596"/>
                </a:cubicBezTo>
                <a:cubicBezTo>
                  <a:pt x="6763392" y="4746360"/>
                  <a:pt x="6766438" y="4677609"/>
                  <a:pt x="6774025" y="4609322"/>
                </a:cubicBezTo>
                <a:cubicBezTo>
                  <a:pt x="6785101" y="4509635"/>
                  <a:pt x="6800271" y="4410430"/>
                  <a:pt x="6811347" y="4310743"/>
                </a:cubicBezTo>
                <a:cubicBezTo>
                  <a:pt x="6817567" y="4254759"/>
                  <a:pt x="6821652" y="4198497"/>
                  <a:pt x="6830008" y="4142792"/>
                </a:cubicBezTo>
                <a:cubicBezTo>
                  <a:pt x="6840325" y="4074015"/>
                  <a:pt x="6854890" y="4005943"/>
                  <a:pt x="6867331" y="3937518"/>
                </a:cubicBezTo>
                <a:cubicBezTo>
                  <a:pt x="6871385" y="3828066"/>
                  <a:pt x="6937988" y="3293388"/>
                  <a:pt x="6811347" y="3135086"/>
                </a:cubicBezTo>
                <a:cubicBezTo>
                  <a:pt x="6783499" y="3100276"/>
                  <a:pt x="6573391" y="3055771"/>
                  <a:pt x="6494106" y="3041779"/>
                </a:cubicBezTo>
                <a:cubicBezTo>
                  <a:pt x="6419583" y="3028628"/>
                  <a:pt x="6343587" y="3022810"/>
                  <a:pt x="6270172" y="3004457"/>
                </a:cubicBezTo>
                <a:cubicBezTo>
                  <a:pt x="6245290" y="2998237"/>
                  <a:pt x="6220735" y="2990523"/>
                  <a:pt x="6195527" y="2985796"/>
                </a:cubicBezTo>
                <a:cubicBezTo>
                  <a:pt x="6121148" y="2971850"/>
                  <a:pt x="6045007" y="2966827"/>
                  <a:pt x="5971592" y="2948473"/>
                </a:cubicBezTo>
                <a:cubicBezTo>
                  <a:pt x="5917261" y="2934891"/>
                  <a:pt x="5858920" y="2919048"/>
                  <a:pt x="5803641" y="2911151"/>
                </a:cubicBezTo>
                <a:cubicBezTo>
                  <a:pt x="5747879" y="2903185"/>
                  <a:pt x="5691674" y="2898710"/>
                  <a:pt x="5635690" y="2892490"/>
                </a:cubicBezTo>
                <a:cubicBezTo>
                  <a:pt x="5511282" y="2898710"/>
                  <a:pt x="5386321" y="2897881"/>
                  <a:pt x="5262466" y="2911151"/>
                </a:cubicBezTo>
                <a:cubicBezTo>
                  <a:pt x="5211463" y="2916616"/>
                  <a:pt x="5162939" y="2936032"/>
                  <a:pt x="5113176" y="2948473"/>
                </a:cubicBezTo>
                <a:cubicBezTo>
                  <a:pt x="5088294" y="2954693"/>
                  <a:pt x="5062344" y="2957610"/>
                  <a:pt x="5038531" y="2967135"/>
                </a:cubicBezTo>
                <a:cubicBezTo>
                  <a:pt x="4938534" y="3007133"/>
                  <a:pt x="4900499" y="3019351"/>
                  <a:pt x="4795935" y="3079102"/>
                </a:cubicBezTo>
                <a:cubicBezTo>
                  <a:pt x="4756989" y="3101357"/>
                  <a:pt x="4718995" y="3125726"/>
                  <a:pt x="4683968" y="3153747"/>
                </a:cubicBezTo>
                <a:cubicBezTo>
                  <a:pt x="4557463" y="3254951"/>
                  <a:pt x="4663921" y="3210193"/>
                  <a:pt x="4553339" y="3247053"/>
                </a:cubicBezTo>
                <a:cubicBezTo>
                  <a:pt x="4453814" y="3396344"/>
                  <a:pt x="4584441" y="3215951"/>
                  <a:pt x="4460033" y="3340359"/>
                </a:cubicBezTo>
                <a:cubicBezTo>
                  <a:pt x="4444174" y="3356218"/>
                  <a:pt x="4435152" y="3377682"/>
                  <a:pt x="4422711" y="3396343"/>
                </a:cubicBezTo>
                <a:cubicBezTo>
                  <a:pt x="4452905" y="3486926"/>
                  <a:pt x="4417826" y="3434166"/>
                  <a:pt x="4516017" y="3470988"/>
                </a:cubicBezTo>
                <a:cubicBezTo>
                  <a:pt x="4776116" y="3568525"/>
                  <a:pt x="4377596" y="3443508"/>
                  <a:pt x="4683968" y="3545633"/>
                </a:cubicBezTo>
                <a:cubicBezTo>
                  <a:pt x="4835064" y="3595999"/>
                  <a:pt x="4699998" y="3516527"/>
                  <a:pt x="4945225" y="3620277"/>
                </a:cubicBezTo>
                <a:cubicBezTo>
                  <a:pt x="5258395" y="3752772"/>
                  <a:pt x="5236661" y="3784657"/>
                  <a:pt x="5542384" y="3937518"/>
                </a:cubicBezTo>
                <a:cubicBezTo>
                  <a:pt x="5942186" y="4137419"/>
                  <a:pt x="6103026" y="4165825"/>
                  <a:pt x="6568751" y="4348065"/>
                </a:cubicBezTo>
                <a:cubicBezTo>
                  <a:pt x="6880307" y="4469978"/>
                  <a:pt x="6667658" y="4420097"/>
                  <a:pt x="6867331" y="4460033"/>
                </a:cubicBezTo>
                <a:cubicBezTo>
                  <a:pt x="7018313" y="4560686"/>
                  <a:pt x="6834416" y="4442998"/>
                  <a:pt x="7184572" y="4609322"/>
                </a:cubicBezTo>
                <a:cubicBezTo>
                  <a:pt x="7347903" y="4686904"/>
                  <a:pt x="7511699" y="4764104"/>
                  <a:pt x="7669764" y="4851918"/>
                </a:cubicBezTo>
                <a:cubicBezTo>
                  <a:pt x="7791959" y="4919804"/>
                  <a:pt x="7903734" y="5005160"/>
                  <a:pt x="8024327" y="5075853"/>
                </a:cubicBezTo>
                <a:cubicBezTo>
                  <a:pt x="8084324" y="5111024"/>
                  <a:pt x="8150145" y="5135384"/>
                  <a:pt x="8210939" y="5169159"/>
                </a:cubicBezTo>
                <a:cubicBezTo>
                  <a:pt x="8262237" y="5197658"/>
                  <a:pt x="8307741" y="5236221"/>
                  <a:pt x="8360229" y="5262465"/>
                </a:cubicBezTo>
                <a:cubicBezTo>
                  <a:pt x="8407765" y="5286233"/>
                  <a:pt x="8460669" y="5297513"/>
                  <a:pt x="8509519" y="5318449"/>
                </a:cubicBezTo>
                <a:cubicBezTo>
                  <a:pt x="8757063" y="5424540"/>
                  <a:pt x="8475047" y="5316612"/>
                  <a:pt x="8752115" y="5467739"/>
                </a:cubicBezTo>
                <a:cubicBezTo>
                  <a:pt x="8774631" y="5480020"/>
                  <a:pt x="8801878" y="5480180"/>
                  <a:pt x="8826760" y="5486400"/>
                </a:cubicBezTo>
                <a:cubicBezTo>
                  <a:pt x="8851641" y="5505061"/>
                  <a:pt x="8878286" y="5521578"/>
                  <a:pt x="8901404" y="5542384"/>
                </a:cubicBezTo>
                <a:cubicBezTo>
                  <a:pt x="8940637" y="5577693"/>
                  <a:pt x="9013372" y="5654351"/>
                  <a:pt x="9013372" y="5654351"/>
                </a:cubicBezTo>
                <a:cubicBezTo>
                  <a:pt x="9019592" y="5685453"/>
                  <a:pt x="9022003" y="5717567"/>
                  <a:pt x="9032033" y="5747657"/>
                </a:cubicBezTo>
                <a:cubicBezTo>
                  <a:pt x="9040830" y="5774048"/>
                  <a:pt x="9058397" y="5796733"/>
                  <a:pt x="9069355" y="5822302"/>
                </a:cubicBezTo>
                <a:cubicBezTo>
                  <a:pt x="9077104" y="5840382"/>
                  <a:pt x="9081796" y="5859625"/>
                  <a:pt x="9088017" y="5878286"/>
                </a:cubicBezTo>
                <a:cubicBezTo>
                  <a:pt x="9094237" y="5834743"/>
                  <a:pt x="9099447" y="5791044"/>
                  <a:pt x="9106678" y="5747657"/>
                </a:cubicBezTo>
                <a:cubicBezTo>
                  <a:pt x="9111892" y="5716371"/>
                  <a:pt x="9121703" y="5685860"/>
                  <a:pt x="9125339" y="5654351"/>
                </a:cubicBezTo>
                <a:cubicBezTo>
                  <a:pt x="9140380" y="5523996"/>
                  <a:pt x="9133423" y="5390386"/>
                  <a:pt x="9162662" y="5262465"/>
                </a:cubicBezTo>
                <a:cubicBezTo>
                  <a:pt x="9183774" y="5170101"/>
                  <a:pt x="9235748" y="5087609"/>
                  <a:pt x="9274629" y="5001208"/>
                </a:cubicBezTo>
                <a:cubicBezTo>
                  <a:pt x="9359218" y="4813232"/>
                  <a:pt x="9297483" y="4954033"/>
                  <a:pt x="9367935" y="4833257"/>
                </a:cubicBezTo>
                <a:cubicBezTo>
                  <a:pt x="9400204" y="4777938"/>
                  <a:pt x="9427532" y="4719760"/>
                  <a:pt x="9461241" y="4665306"/>
                </a:cubicBezTo>
                <a:cubicBezTo>
                  <a:pt x="9508461" y="4589027"/>
                  <a:pt x="9577213" y="4524667"/>
                  <a:pt x="9610531" y="4441371"/>
                </a:cubicBezTo>
                <a:cubicBezTo>
                  <a:pt x="9696955" y="4225310"/>
                  <a:pt x="9585607" y="4491218"/>
                  <a:pt x="9722498" y="4217437"/>
                </a:cubicBezTo>
                <a:cubicBezTo>
                  <a:pt x="9754821" y="4152791"/>
                  <a:pt x="9757573" y="4108842"/>
                  <a:pt x="9797143" y="4049486"/>
                </a:cubicBezTo>
                <a:cubicBezTo>
                  <a:pt x="9806902" y="4034847"/>
                  <a:pt x="9822025" y="4024604"/>
                  <a:pt x="9834466" y="4012163"/>
                </a:cubicBezTo>
                <a:cubicBezTo>
                  <a:pt x="9840686" y="3993502"/>
                  <a:pt x="9837767" y="3968467"/>
                  <a:pt x="9853127" y="3956179"/>
                </a:cubicBezTo>
                <a:cubicBezTo>
                  <a:pt x="9900520" y="3918264"/>
                  <a:pt x="9955024" y="3944331"/>
                  <a:pt x="10002417" y="3956179"/>
                </a:cubicBezTo>
                <a:cubicBezTo>
                  <a:pt x="9983756" y="3974840"/>
                  <a:pt x="9970038" y="4000360"/>
                  <a:pt x="9946433" y="4012163"/>
                </a:cubicBezTo>
                <a:cubicBezTo>
                  <a:pt x="9859631" y="4055564"/>
                  <a:pt x="9808153" y="4042451"/>
                  <a:pt x="9722498" y="4068147"/>
                </a:cubicBezTo>
                <a:cubicBezTo>
                  <a:pt x="9638417" y="4093371"/>
                  <a:pt x="9636394" y="4113900"/>
                  <a:pt x="9554547" y="4124131"/>
                </a:cubicBezTo>
                <a:cubicBezTo>
                  <a:pt x="9480222" y="4133422"/>
                  <a:pt x="9405145" y="4135339"/>
                  <a:pt x="9330613" y="4142792"/>
                </a:cubicBezTo>
                <a:cubicBezTo>
                  <a:pt x="9280711" y="4147782"/>
                  <a:pt x="9231268" y="4156913"/>
                  <a:pt x="9181323" y="4161453"/>
                </a:cubicBezTo>
                <a:cubicBezTo>
                  <a:pt x="8961380" y="4181448"/>
                  <a:pt x="8605081" y="4197366"/>
                  <a:pt x="8416213" y="4198775"/>
                </a:cubicBezTo>
                <a:lnTo>
                  <a:pt x="3918857" y="4217437"/>
                </a:ln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9290" y="-261257"/>
            <a:ext cx="12017828" cy="2836506"/>
          </a:xfrm>
          <a:custGeom>
            <a:avLst/>
            <a:gdLst>
              <a:gd name="connsiteX0" fmla="*/ 0 w 12017828"/>
              <a:gd name="connsiteY0" fmla="*/ 1698171 h 2836506"/>
              <a:gd name="connsiteX1" fmla="*/ 205273 w 12017828"/>
              <a:gd name="connsiteY1" fmla="*/ 1679510 h 2836506"/>
              <a:gd name="connsiteX2" fmla="*/ 261257 w 12017828"/>
              <a:gd name="connsiteY2" fmla="*/ 1660849 h 2836506"/>
              <a:gd name="connsiteX3" fmla="*/ 391886 w 12017828"/>
              <a:gd name="connsiteY3" fmla="*/ 1623526 h 2836506"/>
              <a:gd name="connsiteX4" fmla="*/ 746449 w 12017828"/>
              <a:gd name="connsiteY4" fmla="*/ 1306286 h 2836506"/>
              <a:gd name="connsiteX5" fmla="*/ 839755 w 12017828"/>
              <a:gd name="connsiteY5" fmla="*/ 1212979 h 2836506"/>
              <a:gd name="connsiteX6" fmla="*/ 895739 w 12017828"/>
              <a:gd name="connsiteY6" fmla="*/ 1156996 h 2836506"/>
              <a:gd name="connsiteX7" fmla="*/ 989045 w 12017828"/>
              <a:gd name="connsiteY7" fmla="*/ 1045028 h 2836506"/>
              <a:gd name="connsiteX8" fmla="*/ 1063690 w 12017828"/>
              <a:gd name="connsiteY8" fmla="*/ 933061 h 2836506"/>
              <a:gd name="connsiteX9" fmla="*/ 1175657 w 12017828"/>
              <a:gd name="connsiteY9" fmla="*/ 802433 h 2836506"/>
              <a:gd name="connsiteX10" fmla="*/ 1250302 w 12017828"/>
              <a:gd name="connsiteY10" fmla="*/ 727788 h 2836506"/>
              <a:gd name="connsiteX11" fmla="*/ 1511559 w 12017828"/>
              <a:gd name="connsiteY11" fmla="*/ 559837 h 2836506"/>
              <a:gd name="connsiteX12" fmla="*/ 1679510 w 12017828"/>
              <a:gd name="connsiteY12" fmla="*/ 429208 h 2836506"/>
              <a:gd name="connsiteX13" fmla="*/ 1754155 w 12017828"/>
              <a:gd name="connsiteY13" fmla="*/ 373224 h 2836506"/>
              <a:gd name="connsiteX14" fmla="*/ 1922106 w 12017828"/>
              <a:gd name="connsiteY14" fmla="*/ 298579 h 2836506"/>
              <a:gd name="connsiteX15" fmla="*/ 1978090 w 12017828"/>
              <a:gd name="connsiteY15" fmla="*/ 279918 h 2836506"/>
              <a:gd name="connsiteX16" fmla="*/ 2183363 w 12017828"/>
              <a:gd name="connsiteY16" fmla="*/ 261257 h 2836506"/>
              <a:gd name="connsiteX17" fmla="*/ 2519265 w 12017828"/>
              <a:gd name="connsiteY17" fmla="*/ 279918 h 2836506"/>
              <a:gd name="connsiteX18" fmla="*/ 2687216 w 12017828"/>
              <a:gd name="connsiteY18" fmla="*/ 391886 h 2836506"/>
              <a:gd name="connsiteX19" fmla="*/ 3060441 w 12017828"/>
              <a:gd name="connsiteY19" fmla="*/ 503853 h 2836506"/>
              <a:gd name="connsiteX20" fmla="*/ 3247053 w 12017828"/>
              <a:gd name="connsiteY20" fmla="*/ 578498 h 2836506"/>
              <a:gd name="connsiteX21" fmla="*/ 3321698 w 12017828"/>
              <a:gd name="connsiteY21" fmla="*/ 615820 h 2836506"/>
              <a:gd name="connsiteX22" fmla="*/ 3470988 w 12017828"/>
              <a:gd name="connsiteY22" fmla="*/ 653143 h 2836506"/>
              <a:gd name="connsiteX23" fmla="*/ 3564294 w 12017828"/>
              <a:gd name="connsiteY23" fmla="*/ 690465 h 2836506"/>
              <a:gd name="connsiteX24" fmla="*/ 3676261 w 12017828"/>
              <a:gd name="connsiteY24" fmla="*/ 727788 h 2836506"/>
              <a:gd name="connsiteX25" fmla="*/ 3881534 w 12017828"/>
              <a:gd name="connsiteY25" fmla="*/ 783771 h 2836506"/>
              <a:gd name="connsiteX26" fmla="*/ 4105469 w 12017828"/>
              <a:gd name="connsiteY26" fmla="*/ 821094 h 2836506"/>
              <a:gd name="connsiteX27" fmla="*/ 4217437 w 12017828"/>
              <a:gd name="connsiteY27" fmla="*/ 839755 h 2836506"/>
              <a:gd name="connsiteX28" fmla="*/ 2892490 w 12017828"/>
              <a:gd name="connsiteY28" fmla="*/ 858416 h 2836506"/>
              <a:gd name="connsiteX29" fmla="*/ 1698171 w 12017828"/>
              <a:gd name="connsiteY29" fmla="*/ 839755 h 2836506"/>
              <a:gd name="connsiteX30" fmla="*/ 1586204 w 12017828"/>
              <a:gd name="connsiteY30" fmla="*/ 821094 h 2836506"/>
              <a:gd name="connsiteX31" fmla="*/ 1455575 w 12017828"/>
              <a:gd name="connsiteY31" fmla="*/ 802433 h 2836506"/>
              <a:gd name="connsiteX32" fmla="*/ 1231641 w 12017828"/>
              <a:gd name="connsiteY32" fmla="*/ 615820 h 2836506"/>
              <a:gd name="connsiteX33" fmla="*/ 1138334 w 12017828"/>
              <a:gd name="connsiteY33" fmla="*/ 485192 h 2836506"/>
              <a:gd name="connsiteX34" fmla="*/ 1101012 w 12017828"/>
              <a:gd name="connsiteY34" fmla="*/ 410547 h 2836506"/>
              <a:gd name="connsiteX35" fmla="*/ 1026367 w 12017828"/>
              <a:gd name="connsiteY35" fmla="*/ 279918 h 2836506"/>
              <a:gd name="connsiteX36" fmla="*/ 1007706 w 12017828"/>
              <a:gd name="connsiteY36" fmla="*/ 223935 h 2836506"/>
              <a:gd name="connsiteX37" fmla="*/ 1026367 w 12017828"/>
              <a:gd name="connsiteY37" fmla="*/ 167951 h 2836506"/>
              <a:gd name="connsiteX38" fmla="*/ 1082351 w 12017828"/>
              <a:gd name="connsiteY38" fmla="*/ 149290 h 2836506"/>
              <a:gd name="connsiteX39" fmla="*/ 1194318 w 12017828"/>
              <a:gd name="connsiteY39" fmla="*/ 130628 h 2836506"/>
              <a:gd name="connsiteX40" fmla="*/ 1455575 w 12017828"/>
              <a:gd name="connsiteY40" fmla="*/ 74645 h 2836506"/>
              <a:gd name="connsiteX41" fmla="*/ 1866122 w 12017828"/>
              <a:gd name="connsiteY41" fmla="*/ 93306 h 2836506"/>
              <a:gd name="connsiteX42" fmla="*/ 2071396 w 12017828"/>
              <a:gd name="connsiteY42" fmla="*/ 205273 h 2836506"/>
              <a:gd name="connsiteX43" fmla="*/ 2202024 w 12017828"/>
              <a:gd name="connsiteY43" fmla="*/ 335902 h 2836506"/>
              <a:gd name="connsiteX44" fmla="*/ 2258008 w 12017828"/>
              <a:gd name="connsiteY44" fmla="*/ 354563 h 2836506"/>
              <a:gd name="connsiteX45" fmla="*/ 2369975 w 12017828"/>
              <a:gd name="connsiteY45" fmla="*/ 410547 h 2836506"/>
              <a:gd name="connsiteX46" fmla="*/ 2519265 w 12017828"/>
              <a:gd name="connsiteY46" fmla="*/ 447869 h 2836506"/>
              <a:gd name="connsiteX47" fmla="*/ 2780522 w 12017828"/>
              <a:gd name="connsiteY47" fmla="*/ 522514 h 2836506"/>
              <a:gd name="connsiteX48" fmla="*/ 3004457 w 12017828"/>
              <a:gd name="connsiteY48" fmla="*/ 597159 h 2836506"/>
              <a:gd name="connsiteX49" fmla="*/ 3153747 w 12017828"/>
              <a:gd name="connsiteY49" fmla="*/ 653143 h 2836506"/>
              <a:gd name="connsiteX50" fmla="*/ 3284375 w 12017828"/>
              <a:gd name="connsiteY50" fmla="*/ 671804 h 2836506"/>
              <a:gd name="connsiteX51" fmla="*/ 3564294 w 12017828"/>
              <a:gd name="connsiteY51" fmla="*/ 709126 h 2836506"/>
              <a:gd name="connsiteX52" fmla="*/ 3620277 w 12017828"/>
              <a:gd name="connsiteY52" fmla="*/ 727788 h 2836506"/>
              <a:gd name="connsiteX53" fmla="*/ 3769567 w 12017828"/>
              <a:gd name="connsiteY53" fmla="*/ 746449 h 2836506"/>
              <a:gd name="connsiteX54" fmla="*/ 4982547 w 12017828"/>
              <a:gd name="connsiteY54" fmla="*/ 727788 h 2836506"/>
              <a:gd name="connsiteX55" fmla="*/ 5113175 w 12017828"/>
              <a:gd name="connsiteY55" fmla="*/ 709126 h 2836506"/>
              <a:gd name="connsiteX56" fmla="*/ 5225143 w 12017828"/>
              <a:gd name="connsiteY56" fmla="*/ 690465 h 2836506"/>
              <a:gd name="connsiteX57" fmla="*/ 5393094 w 12017828"/>
              <a:gd name="connsiteY57" fmla="*/ 671804 h 2836506"/>
              <a:gd name="connsiteX58" fmla="*/ 5691673 w 12017828"/>
              <a:gd name="connsiteY58" fmla="*/ 578498 h 2836506"/>
              <a:gd name="connsiteX59" fmla="*/ 5766318 w 12017828"/>
              <a:gd name="connsiteY59" fmla="*/ 541175 h 2836506"/>
              <a:gd name="connsiteX60" fmla="*/ 5822302 w 12017828"/>
              <a:gd name="connsiteY60" fmla="*/ 522514 h 2836506"/>
              <a:gd name="connsiteX61" fmla="*/ 5915608 w 12017828"/>
              <a:gd name="connsiteY61" fmla="*/ 335902 h 2836506"/>
              <a:gd name="connsiteX62" fmla="*/ 5766318 w 12017828"/>
              <a:gd name="connsiteY62" fmla="*/ 167951 h 2836506"/>
              <a:gd name="connsiteX63" fmla="*/ 5710334 w 12017828"/>
              <a:gd name="connsiteY63" fmla="*/ 111967 h 2836506"/>
              <a:gd name="connsiteX64" fmla="*/ 5579706 w 12017828"/>
              <a:gd name="connsiteY64" fmla="*/ 37322 h 2836506"/>
              <a:gd name="connsiteX65" fmla="*/ 5505061 w 12017828"/>
              <a:gd name="connsiteY65" fmla="*/ 18661 h 2836506"/>
              <a:gd name="connsiteX66" fmla="*/ 5449077 w 12017828"/>
              <a:gd name="connsiteY66" fmla="*/ 0 h 2836506"/>
              <a:gd name="connsiteX67" fmla="*/ 5318449 w 12017828"/>
              <a:gd name="connsiteY67" fmla="*/ 55984 h 2836506"/>
              <a:gd name="connsiteX68" fmla="*/ 5281126 w 12017828"/>
              <a:gd name="connsiteY68" fmla="*/ 149290 h 2836506"/>
              <a:gd name="connsiteX69" fmla="*/ 5299788 w 12017828"/>
              <a:gd name="connsiteY69" fmla="*/ 373224 h 2836506"/>
              <a:gd name="connsiteX70" fmla="*/ 5355771 w 12017828"/>
              <a:gd name="connsiteY70" fmla="*/ 466530 h 2836506"/>
              <a:gd name="connsiteX71" fmla="*/ 5561045 w 12017828"/>
              <a:gd name="connsiteY71" fmla="*/ 634481 h 2836506"/>
              <a:gd name="connsiteX72" fmla="*/ 5728996 w 12017828"/>
              <a:gd name="connsiteY72" fmla="*/ 653143 h 2836506"/>
              <a:gd name="connsiteX73" fmla="*/ 5896947 w 12017828"/>
              <a:gd name="connsiteY73" fmla="*/ 690465 h 2836506"/>
              <a:gd name="connsiteX74" fmla="*/ 5952930 w 12017828"/>
              <a:gd name="connsiteY74" fmla="*/ 709126 h 2836506"/>
              <a:gd name="connsiteX75" fmla="*/ 6270171 w 12017828"/>
              <a:gd name="connsiteY75" fmla="*/ 746449 h 2836506"/>
              <a:gd name="connsiteX76" fmla="*/ 7165910 w 12017828"/>
              <a:gd name="connsiteY76" fmla="*/ 709126 h 2836506"/>
              <a:gd name="connsiteX77" fmla="*/ 8229600 w 12017828"/>
              <a:gd name="connsiteY77" fmla="*/ 727788 h 2836506"/>
              <a:gd name="connsiteX78" fmla="*/ 8472196 w 12017828"/>
              <a:gd name="connsiteY78" fmla="*/ 765110 h 2836506"/>
              <a:gd name="connsiteX79" fmla="*/ 8621486 w 12017828"/>
              <a:gd name="connsiteY79" fmla="*/ 802433 h 2836506"/>
              <a:gd name="connsiteX80" fmla="*/ 8789437 w 12017828"/>
              <a:gd name="connsiteY80" fmla="*/ 821094 h 2836506"/>
              <a:gd name="connsiteX81" fmla="*/ 8938726 w 12017828"/>
              <a:gd name="connsiteY81" fmla="*/ 839755 h 2836506"/>
              <a:gd name="connsiteX82" fmla="*/ 9349273 w 12017828"/>
              <a:gd name="connsiteY82" fmla="*/ 895739 h 2836506"/>
              <a:gd name="connsiteX83" fmla="*/ 9629192 w 12017828"/>
              <a:gd name="connsiteY83" fmla="*/ 914400 h 2836506"/>
              <a:gd name="connsiteX84" fmla="*/ 10021077 w 12017828"/>
              <a:gd name="connsiteY84" fmla="*/ 877077 h 2836506"/>
              <a:gd name="connsiteX85" fmla="*/ 10114383 w 12017828"/>
              <a:gd name="connsiteY85" fmla="*/ 839755 h 2836506"/>
              <a:gd name="connsiteX86" fmla="*/ 10170367 w 12017828"/>
              <a:gd name="connsiteY86" fmla="*/ 783771 h 2836506"/>
              <a:gd name="connsiteX87" fmla="*/ 10077061 w 12017828"/>
              <a:gd name="connsiteY87" fmla="*/ 690465 h 2836506"/>
              <a:gd name="connsiteX88" fmla="*/ 9778481 w 12017828"/>
              <a:gd name="connsiteY88" fmla="*/ 503853 h 2836506"/>
              <a:gd name="connsiteX89" fmla="*/ 9423918 w 12017828"/>
              <a:gd name="connsiteY89" fmla="*/ 335902 h 2836506"/>
              <a:gd name="connsiteX90" fmla="*/ 9293290 w 12017828"/>
              <a:gd name="connsiteY90" fmla="*/ 261257 h 2836506"/>
              <a:gd name="connsiteX91" fmla="*/ 9181322 w 12017828"/>
              <a:gd name="connsiteY91" fmla="*/ 223935 h 2836506"/>
              <a:gd name="connsiteX92" fmla="*/ 9050694 w 12017828"/>
              <a:gd name="connsiteY92" fmla="*/ 167951 h 2836506"/>
              <a:gd name="connsiteX93" fmla="*/ 8994710 w 12017828"/>
              <a:gd name="connsiteY93" fmla="*/ 186612 h 2836506"/>
              <a:gd name="connsiteX94" fmla="*/ 8957388 w 12017828"/>
              <a:gd name="connsiteY94" fmla="*/ 223935 h 2836506"/>
              <a:gd name="connsiteX95" fmla="*/ 8845420 w 12017828"/>
              <a:gd name="connsiteY95" fmla="*/ 317241 h 2836506"/>
              <a:gd name="connsiteX96" fmla="*/ 8864081 w 12017828"/>
              <a:gd name="connsiteY96" fmla="*/ 391886 h 2836506"/>
              <a:gd name="connsiteX97" fmla="*/ 8901404 w 12017828"/>
              <a:gd name="connsiteY97" fmla="*/ 429208 h 2836506"/>
              <a:gd name="connsiteX98" fmla="*/ 9032032 w 12017828"/>
              <a:gd name="connsiteY98" fmla="*/ 541175 h 2836506"/>
              <a:gd name="connsiteX99" fmla="*/ 9349273 w 12017828"/>
              <a:gd name="connsiteY99" fmla="*/ 709126 h 2836506"/>
              <a:gd name="connsiteX100" fmla="*/ 9442579 w 12017828"/>
              <a:gd name="connsiteY100" fmla="*/ 746449 h 2836506"/>
              <a:gd name="connsiteX101" fmla="*/ 9871788 w 12017828"/>
              <a:gd name="connsiteY101" fmla="*/ 802433 h 2836506"/>
              <a:gd name="connsiteX102" fmla="*/ 10263673 w 12017828"/>
              <a:gd name="connsiteY102" fmla="*/ 839755 h 2836506"/>
              <a:gd name="connsiteX103" fmla="*/ 10487608 w 12017828"/>
              <a:gd name="connsiteY103" fmla="*/ 877077 h 2836506"/>
              <a:gd name="connsiteX104" fmla="*/ 10804849 w 12017828"/>
              <a:gd name="connsiteY104" fmla="*/ 839755 h 2836506"/>
              <a:gd name="connsiteX105" fmla="*/ 10935477 w 12017828"/>
              <a:gd name="connsiteY105" fmla="*/ 709126 h 2836506"/>
              <a:gd name="connsiteX106" fmla="*/ 10860832 w 12017828"/>
              <a:gd name="connsiteY106" fmla="*/ 690465 h 2836506"/>
              <a:gd name="connsiteX107" fmla="*/ 10655559 w 12017828"/>
              <a:gd name="connsiteY107" fmla="*/ 709126 h 2836506"/>
              <a:gd name="connsiteX108" fmla="*/ 10599575 w 12017828"/>
              <a:gd name="connsiteY108" fmla="*/ 765110 h 2836506"/>
              <a:gd name="connsiteX109" fmla="*/ 10524930 w 12017828"/>
              <a:gd name="connsiteY109" fmla="*/ 877077 h 2836506"/>
              <a:gd name="connsiteX110" fmla="*/ 10524930 w 12017828"/>
              <a:gd name="connsiteY110" fmla="*/ 1101012 h 2836506"/>
              <a:gd name="connsiteX111" fmla="*/ 10618237 w 12017828"/>
              <a:gd name="connsiteY111" fmla="*/ 1212979 h 2836506"/>
              <a:gd name="connsiteX112" fmla="*/ 10674220 w 12017828"/>
              <a:gd name="connsiteY112" fmla="*/ 1306286 h 2836506"/>
              <a:gd name="connsiteX113" fmla="*/ 10692881 w 12017828"/>
              <a:gd name="connsiteY113" fmla="*/ 1362269 h 2836506"/>
              <a:gd name="connsiteX114" fmla="*/ 10748865 w 12017828"/>
              <a:gd name="connsiteY114" fmla="*/ 1418253 h 2836506"/>
              <a:gd name="connsiteX115" fmla="*/ 10842171 w 12017828"/>
              <a:gd name="connsiteY115" fmla="*/ 1511559 h 2836506"/>
              <a:gd name="connsiteX116" fmla="*/ 10879494 w 12017828"/>
              <a:gd name="connsiteY116" fmla="*/ 1548881 h 2836506"/>
              <a:gd name="connsiteX117" fmla="*/ 11028783 w 12017828"/>
              <a:gd name="connsiteY117" fmla="*/ 1586204 h 2836506"/>
              <a:gd name="connsiteX118" fmla="*/ 11999167 w 12017828"/>
              <a:gd name="connsiteY118" fmla="*/ 1474237 h 2836506"/>
              <a:gd name="connsiteX119" fmla="*/ 12017828 w 12017828"/>
              <a:gd name="connsiteY119" fmla="*/ 1380930 h 2836506"/>
              <a:gd name="connsiteX120" fmla="*/ 11793894 w 12017828"/>
              <a:gd name="connsiteY120" fmla="*/ 653143 h 2836506"/>
              <a:gd name="connsiteX121" fmla="*/ 11644604 w 12017828"/>
              <a:gd name="connsiteY121" fmla="*/ 503853 h 2836506"/>
              <a:gd name="connsiteX122" fmla="*/ 11588620 w 12017828"/>
              <a:gd name="connsiteY122" fmla="*/ 429208 h 2836506"/>
              <a:gd name="connsiteX123" fmla="*/ 11495314 w 12017828"/>
              <a:gd name="connsiteY123" fmla="*/ 335902 h 2836506"/>
              <a:gd name="connsiteX124" fmla="*/ 11457992 w 12017828"/>
              <a:gd name="connsiteY124" fmla="*/ 279918 h 2836506"/>
              <a:gd name="connsiteX125" fmla="*/ 11383347 w 12017828"/>
              <a:gd name="connsiteY125" fmla="*/ 205273 h 2836506"/>
              <a:gd name="connsiteX126" fmla="*/ 11252718 w 12017828"/>
              <a:gd name="connsiteY126" fmla="*/ 223935 h 2836506"/>
              <a:gd name="connsiteX127" fmla="*/ 11215396 w 12017828"/>
              <a:gd name="connsiteY127" fmla="*/ 373224 h 2836506"/>
              <a:gd name="connsiteX128" fmla="*/ 11234057 w 12017828"/>
              <a:gd name="connsiteY128" fmla="*/ 746449 h 2836506"/>
              <a:gd name="connsiteX129" fmla="*/ 11271379 w 12017828"/>
              <a:gd name="connsiteY129" fmla="*/ 989045 h 2836506"/>
              <a:gd name="connsiteX130" fmla="*/ 11308702 w 12017828"/>
              <a:gd name="connsiteY130" fmla="*/ 1175657 h 2836506"/>
              <a:gd name="connsiteX131" fmla="*/ 11383347 w 12017828"/>
              <a:gd name="connsiteY131" fmla="*/ 1586204 h 2836506"/>
              <a:gd name="connsiteX132" fmla="*/ 11532637 w 12017828"/>
              <a:gd name="connsiteY132" fmla="*/ 1847461 h 2836506"/>
              <a:gd name="connsiteX133" fmla="*/ 11644604 w 12017828"/>
              <a:gd name="connsiteY133" fmla="*/ 2052735 h 2836506"/>
              <a:gd name="connsiteX134" fmla="*/ 11681926 w 12017828"/>
              <a:gd name="connsiteY134" fmla="*/ 2108718 h 2836506"/>
              <a:gd name="connsiteX135" fmla="*/ 11719249 w 12017828"/>
              <a:gd name="connsiteY135" fmla="*/ 2295330 h 2836506"/>
              <a:gd name="connsiteX136" fmla="*/ 11737910 w 12017828"/>
              <a:gd name="connsiteY136" fmla="*/ 2407298 h 2836506"/>
              <a:gd name="connsiteX137" fmla="*/ 11775232 w 12017828"/>
              <a:gd name="connsiteY137" fmla="*/ 2537926 h 2836506"/>
              <a:gd name="connsiteX138" fmla="*/ 11812555 w 12017828"/>
              <a:gd name="connsiteY138" fmla="*/ 2687216 h 2836506"/>
              <a:gd name="connsiteX139" fmla="*/ 11849877 w 12017828"/>
              <a:gd name="connsiteY139" fmla="*/ 2836506 h 2836506"/>
              <a:gd name="connsiteX140" fmla="*/ 11924522 w 12017828"/>
              <a:gd name="connsiteY140" fmla="*/ 2724539 h 2836506"/>
              <a:gd name="connsiteX141" fmla="*/ 11943183 w 12017828"/>
              <a:gd name="connsiteY141" fmla="*/ 2593910 h 2836506"/>
              <a:gd name="connsiteX142" fmla="*/ 11961845 w 12017828"/>
              <a:gd name="connsiteY142" fmla="*/ 2332653 h 2836506"/>
              <a:gd name="connsiteX143" fmla="*/ 11999167 w 12017828"/>
              <a:gd name="connsiteY143" fmla="*/ 1959428 h 2836506"/>
              <a:gd name="connsiteX144" fmla="*/ 11980506 w 12017828"/>
              <a:gd name="connsiteY144" fmla="*/ 1716833 h 2836506"/>
              <a:gd name="connsiteX145" fmla="*/ 11831216 w 12017828"/>
              <a:gd name="connsiteY145" fmla="*/ 1642188 h 2836506"/>
              <a:gd name="connsiteX146" fmla="*/ 11439330 w 12017828"/>
              <a:gd name="connsiteY146" fmla="*/ 1604865 h 2836506"/>
              <a:gd name="connsiteX147" fmla="*/ 11383347 w 12017828"/>
              <a:gd name="connsiteY147" fmla="*/ 1586204 h 2836506"/>
              <a:gd name="connsiteX148" fmla="*/ 11364686 w 12017828"/>
              <a:gd name="connsiteY148" fmla="*/ 1492898 h 2836506"/>
              <a:gd name="connsiteX149" fmla="*/ 11327363 w 12017828"/>
              <a:gd name="connsiteY149" fmla="*/ 1380930 h 2836506"/>
              <a:gd name="connsiteX150" fmla="*/ 11290041 w 12017828"/>
              <a:gd name="connsiteY150" fmla="*/ 1212979 h 2836506"/>
              <a:gd name="connsiteX151" fmla="*/ 11271379 w 12017828"/>
              <a:gd name="connsiteY151" fmla="*/ 1138335 h 283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2017828" h="2836506">
                <a:moveTo>
                  <a:pt x="0" y="1698171"/>
                </a:moveTo>
                <a:cubicBezTo>
                  <a:pt x="68424" y="1691951"/>
                  <a:pt x="137257" y="1689226"/>
                  <a:pt x="205273" y="1679510"/>
                </a:cubicBezTo>
                <a:cubicBezTo>
                  <a:pt x="224746" y="1676728"/>
                  <a:pt x="242343" y="1666253"/>
                  <a:pt x="261257" y="1660849"/>
                </a:cubicBezTo>
                <a:cubicBezTo>
                  <a:pt x="425256" y="1613993"/>
                  <a:pt x="257675" y="1668264"/>
                  <a:pt x="391886" y="1623526"/>
                </a:cubicBezTo>
                <a:cubicBezTo>
                  <a:pt x="618585" y="1453501"/>
                  <a:pt x="497195" y="1555540"/>
                  <a:pt x="746449" y="1306286"/>
                </a:cubicBezTo>
                <a:lnTo>
                  <a:pt x="839755" y="1212979"/>
                </a:lnTo>
                <a:cubicBezTo>
                  <a:pt x="858416" y="1194318"/>
                  <a:pt x="881100" y="1178955"/>
                  <a:pt x="895739" y="1156996"/>
                </a:cubicBezTo>
                <a:cubicBezTo>
                  <a:pt x="1029093" y="956962"/>
                  <a:pt x="821427" y="1260536"/>
                  <a:pt x="989045" y="1045028"/>
                </a:cubicBezTo>
                <a:cubicBezTo>
                  <a:pt x="1016584" y="1009621"/>
                  <a:pt x="1031972" y="964779"/>
                  <a:pt x="1063690" y="933061"/>
                </a:cubicBezTo>
                <a:cubicBezTo>
                  <a:pt x="1222929" y="773819"/>
                  <a:pt x="1008068" y="993961"/>
                  <a:pt x="1175657" y="802433"/>
                </a:cubicBezTo>
                <a:cubicBezTo>
                  <a:pt x="1198829" y="775951"/>
                  <a:pt x="1221776" y="748390"/>
                  <a:pt x="1250302" y="727788"/>
                </a:cubicBezTo>
                <a:cubicBezTo>
                  <a:pt x="1334230" y="667173"/>
                  <a:pt x="1438354" y="633042"/>
                  <a:pt x="1511559" y="559837"/>
                </a:cubicBezTo>
                <a:cubicBezTo>
                  <a:pt x="1635810" y="435586"/>
                  <a:pt x="1531335" y="527992"/>
                  <a:pt x="1679510" y="429208"/>
                </a:cubicBezTo>
                <a:cubicBezTo>
                  <a:pt x="1705388" y="411956"/>
                  <a:pt x="1727780" y="389708"/>
                  <a:pt x="1754155" y="373224"/>
                </a:cubicBezTo>
                <a:cubicBezTo>
                  <a:pt x="1796560" y="346721"/>
                  <a:pt x="1877872" y="315167"/>
                  <a:pt x="1922106" y="298579"/>
                </a:cubicBezTo>
                <a:cubicBezTo>
                  <a:pt x="1940524" y="291672"/>
                  <a:pt x="1958617" y="282700"/>
                  <a:pt x="1978090" y="279918"/>
                </a:cubicBezTo>
                <a:cubicBezTo>
                  <a:pt x="2046106" y="270202"/>
                  <a:pt x="2114939" y="267477"/>
                  <a:pt x="2183363" y="261257"/>
                </a:cubicBezTo>
                <a:cubicBezTo>
                  <a:pt x="2295330" y="267477"/>
                  <a:pt x="2410714" y="251775"/>
                  <a:pt x="2519265" y="279918"/>
                </a:cubicBezTo>
                <a:cubicBezTo>
                  <a:pt x="2584396" y="296804"/>
                  <a:pt x="2622521" y="373402"/>
                  <a:pt x="2687216" y="391886"/>
                </a:cubicBezTo>
                <a:cubicBezTo>
                  <a:pt x="2773718" y="416601"/>
                  <a:pt x="2954891" y="464272"/>
                  <a:pt x="3060441" y="503853"/>
                </a:cubicBezTo>
                <a:cubicBezTo>
                  <a:pt x="3123171" y="527377"/>
                  <a:pt x="3187130" y="548537"/>
                  <a:pt x="3247053" y="578498"/>
                </a:cubicBezTo>
                <a:cubicBezTo>
                  <a:pt x="3271935" y="590939"/>
                  <a:pt x="3296129" y="604862"/>
                  <a:pt x="3321698" y="615820"/>
                </a:cubicBezTo>
                <a:cubicBezTo>
                  <a:pt x="3398322" y="648659"/>
                  <a:pt x="3373630" y="623936"/>
                  <a:pt x="3470988" y="653143"/>
                </a:cubicBezTo>
                <a:cubicBezTo>
                  <a:pt x="3503073" y="662769"/>
                  <a:pt x="3532813" y="679017"/>
                  <a:pt x="3564294" y="690465"/>
                </a:cubicBezTo>
                <a:cubicBezTo>
                  <a:pt x="3601267" y="703910"/>
                  <a:pt x="3638939" y="715347"/>
                  <a:pt x="3676261" y="727788"/>
                </a:cubicBezTo>
                <a:cubicBezTo>
                  <a:pt x="3748620" y="751908"/>
                  <a:pt x="3797357" y="769741"/>
                  <a:pt x="3881534" y="783771"/>
                </a:cubicBezTo>
                <a:lnTo>
                  <a:pt x="4105469" y="821094"/>
                </a:lnTo>
                <a:lnTo>
                  <a:pt x="4217437" y="839755"/>
                </a:lnTo>
                <a:lnTo>
                  <a:pt x="2892490" y="858416"/>
                </a:lnTo>
                <a:cubicBezTo>
                  <a:pt x="2494335" y="858416"/>
                  <a:pt x="2096164" y="851126"/>
                  <a:pt x="1698171" y="839755"/>
                </a:cubicBezTo>
                <a:cubicBezTo>
                  <a:pt x="1660349" y="838674"/>
                  <a:pt x="1623601" y="826847"/>
                  <a:pt x="1586204" y="821094"/>
                </a:cubicBezTo>
                <a:cubicBezTo>
                  <a:pt x="1542730" y="814406"/>
                  <a:pt x="1499118" y="808653"/>
                  <a:pt x="1455575" y="802433"/>
                </a:cubicBezTo>
                <a:cubicBezTo>
                  <a:pt x="1363609" y="736742"/>
                  <a:pt x="1301583" y="703248"/>
                  <a:pt x="1231641" y="615820"/>
                </a:cubicBezTo>
                <a:cubicBezTo>
                  <a:pt x="1058224" y="399049"/>
                  <a:pt x="1253877" y="600732"/>
                  <a:pt x="1138334" y="485192"/>
                </a:cubicBezTo>
                <a:cubicBezTo>
                  <a:pt x="1125893" y="460310"/>
                  <a:pt x="1114814" y="434700"/>
                  <a:pt x="1101012" y="410547"/>
                </a:cubicBezTo>
                <a:cubicBezTo>
                  <a:pt x="1047467" y="316841"/>
                  <a:pt x="1074703" y="392702"/>
                  <a:pt x="1026367" y="279918"/>
                </a:cubicBezTo>
                <a:cubicBezTo>
                  <a:pt x="1018618" y="261838"/>
                  <a:pt x="1013926" y="242596"/>
                  <a:pt x="1007706" y="223935"/>
                </a:cubicBezTo>
                <a:cubicBezTo>
                  <a:pt x="1013926" y="205274"/>
                  <a:pt x="1012458" y="181860"/>
                  <a:pt x="1026367" y="167951"/>
                </a:cubicBezTo>
                <a:cubicBezTo>
                  <a:pt x="1040276" y="154042"/>
                  <a:pt x="1063149" y="153557"/>
                  <a:pt x="1082351" y="149290"/>
                </a:cubicBezTo>
                <a:cubicBezTo>
                  <a:pt x="1119287" y="141082"/>
                  <a:pt x="1157611" y="139805"/>
                  <a:pt x="1194318" y="130628"/>
                </a:cubicBezTo>
                <a:cubicBezTo>
                  <a:pt x="1460215" y="64153"/>
                  <a:pt x="1131676" y="115132"/>
                  <a:pt x="1455575" y="74645"/>
                </a:cubicBezTo>
                <a:cubicBezTo>
                  <a:pt x="1592424" y="80865"/>
                  <a:pt x="1729970" y="78178"/>
                  <a:pt x="1866122" y="93306"/>
                </a:cubicBezTo>
                <a:cubicBezTo>
                  <a:pt x="1922536" y="99574"/>
                  <a:pt x="2036728" y="175938"/>
                  <a:pt x="2071396" y="205273"/>
                </a:cubicBezTo>
                <a:cubicBezTo>
                  <a:pt x="2118404" y="245049"/>
                  <a:pt x="2143605" y="316429"/>
                  <a:pt x="2202024" y="335902"/>
                </a:cubicBezTo>
                <a:cubicBezTo>
                  <a:pt x="2220685" y="342122"/>
                  <a:pt x="2240033" y="346574"/>
                  <a:pt x="2258008" y="354563"/>
                </a:cubicBezTo>
                <a:cubicBezTo>
                  <a:pt x="2296139" y="371510"/>
                  <a:pt x="2330678" y="396512"/>
                  <a:pt x="2369975" y="410547"/>
                </a:cubicBezTo>
                <a:cubicBezTo>
                  <a:pt x="2418281" y="427799"/>
                  <a:pt x="2469778" y="434372"/>
                  <a:pt x="2519265" y="447869"/>
                </a:cubicBezTo>
                <a:cubicBezTo>
                  <a:pt x="2606644" y="471700"/>
                  <a:pt x="2694599" y="493873"/>
                  <a:pt x="2780522" y="522514"/>
                </a:cubicBezTo>
                <a:cubicBezTo>
                  <a:pt x="2855167" y="547396"/>
                  <a:pt x="2930784" y="569532"/>
                  <a:pt x="3004457" y="597159"/>
                </a:cubicBezTo>
                <a:cubicBezTo>
                  <a:pt x="3054220" y="615820"/>
                  <a:pt x="3102394" y="639449"/>
                  <a:pt x="3153747" y="653143"/>
                </a:cubicBezTo>
                <a:cubicBezTo>
                  <a:pt x="3196247" y="664476"/>
                  <a:pt x="3240776" y="665991"/>
                  <a:pt x="3284375" y="671804"/>
                </a:cubicBezTo>
                <a:cubicBezTo>
                  <a:pt x="3646147" y="720040"/>
                  <a:pt x="3235938" y="662219"/>
                  <a:pt x="3564294" y="709126"/>
                </a:cubicBezTo>
                <a:cubicBezTo>
                  <a:pt x="3582955" y="715347"/>
                  <a:pt x="3600924" y="724269"/>
                  <a:pt x="3620277" y="727788"/>
                </a:cubicBezTo>
                <a:cubicBezTo>
                  <a:pt x="3669619" y="736759"/>
                  <a:pt x="3719416" y="746449"/>
                  <a:pt x="3769567" y="746449"/>
                </a:cubicBezTo>
                <a:cubicBezTo>
                  <a:pt x="4173942" y="746449"/>
                  <a:pt x="4578220" y="734008"/>
                  <a:pt x="4982547" y="727788"/>
                </a:cubicBezTo>
                <a:lnTo>
                  <a:pt x="5113175" y="709126"/>
                </a:lnTo>
                <a:cubicBezTo>
                  <a:pt x="5150572" y="703372"/>
                  <a:pt x="5187637" y="695466"/>
                  <a:pt x="5225143" y="690465"/>
                </a:cubicBezTo>
                <a:cubicBezTo>
                  <a:pt x="5280977" y="683021"/>
                  <a:pt x="5337110" y="678024"/>
                  <a:pt x="5393094" y="671804"/>
                </a:cubicBezTo>
                <a:cubicBezTo>
                  <a:pt x="5614837" y="583107"/>
                  <a:pt x="5513622" y="608173"/>
                  <a:pt x="5691673" y="578498"/>
                </a:cubicBezTo>
                <a:cubicBezTo>
                  <a:pt x="5716555" y="566057"/>
                  <a:pt x="5740749" y="552133"/>
                  <a:pt x="5766318" y="541175"/>
                </a:cubicBezTo>
                <a:cubicBezTo>
                  <a:pt x="5784398" y="533426"/>
                  <a:pt x="5806942" y="534802"/>
                  <a:pt x="5822302" y="522514"/>
                </a:cubicBezTo>
                <a:cubicBezTo>
                  <a:pt x="5856865" y="494863"/>
                  <a:pt x="5912120" y="344041"/>
                  <a:pt x="5915608" y="335902"/>
                </a:cubicBezTo>
                <a:cubicBezTo>
                  <a:pt x="5818981" y="215119"/>
                  <a:pt x="5869127" y="270760"/>
                  <a:pt x="5766318" y="167951"/>
                </a:cubicBezTo>
                <a:cubicBezTo>
                  <a:pt x="5747657" y="149290"/>
                  <a:pt x="5732293" y="126606"/>
                  <a:pt x="5710334" y="111967"/>
                </a:cubicBezTo>
                <a:cubicBezTo>
                  <a:pt x="5663928" y="81030"/>
                  <a:pt x="5633821" y="57615"/>
                  <a:pt x="5579706" y="37322"/>
                </a:cubicBezTo>
                <a:cubicBezTo>
                  <a:pt x="5555692" y="28317"/>
                  <a:pt x="5529722" y="25707"/>
                  <a:pt x="5505061" y="18661"/>
                </a:cubicBezTo>
                <a:cubicBezTo>
                  <a:pt x="5486147" y="13257"/>
                  <a:pt x="5467738" y="6220"/>
                  <a:pt x="5449077" y="0"/>
                </a:cubicBezTo>
                <a:cubicBezTo>
                  <a:pt x="5409058" y="10005"/>
                  <a:pt x="5346466" y="16760"/>
                  <a:pt x="5318449" y="55984"/>
                </a:cubicBezTo>
                <a:cubicBezTo>
                  <a:pt x="5298979" y="83242"/>
                  <a:pt x="5293567" y="118188"/>
                  <a:pt x="5281126" y="149290"/>
                </a:cubicBezTo>
                <a:cubicBezTo>
                  <a:pt x="5287347" y="223935"/>
                  <a:pt x="5282632" y="300312"/>
                  <a:pt x="5299788" y="373224"/>
                </a:cubicBezTo>
                <a:cubicBezTo>
                  <a:pt x="5308095" y="408531"/>
                  <a:pt x="5332803" y="438458"/>
                  <a:pt x="5355771" y="466530"/>
                </a:cubicBezTo>
                <a:cubicBezTo>
                  <a:pt x="5393062" y="512108"/>
                  <a:pt x="5491419" y="614588"/>
                  <a:pt x="5561045" y="634481"/>
                </a:cubicBezTo>
                <a:cubicBezTo>
                  <a:pt x="5615206" y="649956"/>
                  <a:pt x="5673012" y="646922"/>
                  <a:pt x="5728996" y="653143"/>
                </a:cubicBezTo>
                <a:cubicBezTo>
                  <a:pt x="5855022" y="695152"/>
                  <a:pt x="5699892" y="646676"/>
                  <a:pt x="5896947" y="690465"/>
                </a:cubicBezTo>
                <a:cubicBezTo>
                  <a:pt x="5916149" y="694732"/>
                  <a:pt x="5933577" y="705607"/>
                  <a:pt x="5952930" y="709126"/>
                </a:cubicBezTo>
                <a:cubicBezTo>
                  <a:pt x="5993250" y="716457"/>
                  <a:pt x="6237547" y="742824"/>
                  <a:pt x="6270171" y="746449"/>
                </a:cubicBezTo>
                <a:cubicBezTo>
                  <a:pt x="6593041" y="726270"/>
                  <a:pt x="6817514" y="709126"/>
                  <a:pt x="7165910" y="709126"/>
                </a:cubicBezTo>
                <a:cubicBezTo>
                  <a:pt x="7520528" y="709126"/>
                  <a:pt x="7875037" y="721567"/>
                  <a:pt x="8229600" y="727788"/>
                </a:cubicBezTo>
                <a:cubicBezTo>
                  <a:pt x="8310465" y="740229"/>
                  <a:pt x="8391824" y="749801"/>
                  <a:pt x="8472196" y="765110"/>
                </a:cubicBezTo>
                <a:cubicBezTo>
                  <a:pt x="8522585" y="774708"/>
                  <a:pt x="8570972" y="793519"/>
                  <a:pt x="8621486" y="802433"/>
                </a:cubicBezTo>
                <a:cubicBezTo>
                  <a:pt x="8676957" y="812222"/>
                  <a:pt x="8733495" y="814513"/>
                  <a:pt x="8789437" y="821094"/>
                </a:cubicBezTo>
                <a:lnTo>
                  <a:pt x="8938726" y="839755"/>
                </a:lnTo>
                <a:cubicBezTo>
                  <a:pt x="8970902" y="844143"/>
                  <a:pt x="9271592" y="888984"/>
                  <a:pt x="9349273" y="895739"/>
                </a:cubicBezTo>
                <a:cubicBezTo>
                  <a:pt x="9442435" y="903840"/>
                  <a:pt x="9535886" y="908180"/>
                  <a:pt x="9629192" y="914400"/>
                </a:cubicBezTo>
                <a:cubicBezTo>
                  <a:pt x="9749618" y="907316"/>
                  <a:pt x="9897517" y="918264"/>
                  <a:pt x="10021077" y="877077"/>
                </a:cubicBezTo>
                <a:cubicBezTo>
                  <a:pt x="10052856" y="866484"/>
                  <a:pt x="10083281" y="852196"/>
                  <a:pt x="10114383" y="839755"/>
                </a:cubicBezTo>
                <a:cubicBezTo>
                  <a:pt x="10133044" y="821094"/>
                  <a:pt x="10176768" y="809374"/>
                  <a:pt x="10170367" y="783771"/>
                </a:cubicBezTo>
                <a:cubicBezTo>
                  <a:pt x="10159699" y="741099"/>
                  <a:pt x="10110163" y="719429"/>
                  <a:pt x="10077061" y="690465"/>
                </a:cubicBezTo>
                <a:cubicBezTo>
                  <a:pt x="9866584" y="506298"/>
                  <a:pt x="9951539" y="538464"/>
                  <a:pt x="9778481" y="503853"/>
                </a:cubicBezTo>
                <a:cubicBezTo>
                  <a:pt x="9356536" y="269440"/>
                  <a:pt x="9874432" y="547909"/>
                  <a:pt x="9423918" y="335902"/>
                </a:cubicBezTo>
                <a:cubicBezTo>
                  <a:pt x="9378541" y="314548"/>
                  <a:pt x="9338825" y="282273"/>
                  <a:pt x="9293290" y="261257"/>
                </a:cubicBezTo>
                <a:cubicBezTo>
                  <a:pt x="9257570" y="244771"/>
                  <a:pt x="9217850" y="238546"/>
                  <a:pt x="9181322" y="223935"/>
                </a:cubicBezTo>
                <a:cubicBezTo>
                  <a:pt x="8950712" y="131691"/>
                  <a:pt x="9230910" y="228023"/>
                  <a:pt x="9050694" y="167951"/>
                </a:cubicBezTo>
                <a:cubicBezTo>
                  <a:pt x="9032033" y="174171"/>
                  <a:pt x="9011577" y="176491"/>
                  <a:pt x="8994710" y="186612"/>
                </a:cubicBezTo>
                <a:cubicBezTo>
                  <a:pt x="8979623" y="195664"/>
                  <a:pt x="8970904" y="212672"/>
                  <a:pt x="8957388" y="223935"/>
                </a:cubicBezTo>
                <a:cubicBezTo>
                  <a:pt x="8824301" y="334841"/>
                  <a:pt x="8929833" y="232828"/>
                  <a:pt x="8845420" y="317241"/>
                </a:cubicBezTo>
                <a:cubicBezTo>
                  <a:pt x="8851640" y="342123"/>
                  <a:pt x="8852611" y="368946"/>
                  <a:pt x="8864081" y="391886"/>
                </a:cubicBezTo>
                <a:cubicBezTo>
                  <a:pt x="8871949" y="407623"/>
                  <a:pt x="8888254" y="417519"/>
                  <a:pt x="8901404" y="429208"/>
                </a:cubicBezTo>
                <a:cubicBezTo>
                  <a:pt x="8944267" y="467309"/>
                  <a:pt x="8985540" y="507598"/>
                  <a:pt x="9032032" y="541175"/>
                </a:cubicBezTo>
                <a:cubicBezTo>
                  <a:pt x="9246315" y="695935"/>
                  <a:pt x="9172093" y="644697"/>
                  <a:pt x="9349273" y="709126"/>
                </a:cubicBezTo>
                <a:cubicBezTo>
                  <a:pt x="9380754" y="720574"/>
                  <a:pt x="9409603" y="740560"/>
                  <a:pt x="9442579" y="746449"/>
                </a:cubicBezTo>
                <a:cubicBezTo>
                  <a:pt x="9584614" y="771813"/>
                  <a:pt x="9728956" y="782029"/>
                  <a:pt x="9871788" y="802433"/>
                </a:cubicBezTo>
                <a:cubicBezTo>
                  <a:pt x="10088846" y="833441"/>
                  <a:pt x="9958543" y="817960"/>
                  <a:pt x="10263673" y="839755"/>
                </a:cubicBezTo>
                <a:cubicBezTo>
                  <a:pt x="10310898" y="849200"/>
                  <a:pt x="10449295" y="878673"/>
                  <a:pt x="10487608" y="877077"/>
                </a:cubicBezTo>
                <a:cubicBezTo>
                  <a:pt x="10593992" y="872644"/>
                  <a:pt x="10699102" y="852196"/>
                  <a:pt x="10804849" y="839755"/>
                </a:cubicBezTo>
                <a:cubicBezTo>
                  <a:pt x="10854904" y="827241"/>
                  <a:pt x="11057546" y="790505"/>
                  <a:pt x="10935477" y="709126"/>
                </a:cubicBezTo>
                <a:cubicBezTo>
                  <a:pt x="10914137" y="694899"/>
                  <a:pt x="10885714" y="696685"/>
                  <a:pt x="10860832" y="690465"/>
                </a:cubicBezTo>
                <a:cubicBezTo>
                  <a:pt x="10792408" y="696685"/>
                  <a:pt x="10721622" y="690251"/>
                  <a:pt x="10655559" y="709126"/>
                </a:cubicBezTo>
                <a:cubicBezTo>
                  <a:pt x="10630183" y="716376"/>
                  <a:pt x="10615778" y="744278"/>
                  <a:pt x="10599575" y="765110"/>
                </a:cubicBezTo>
                <a:cubicBezTo>
                  <a:pt x="10572036" y="800517"/>
                  <a:pt x="10524930" y="877077"/>
                  <a:pt x="10524930" y="877077"/>
                </a:cubicBezTo>
                <a:cubicBezTo>
                  <a:pt x="10508343" y="976603"/>
                  <a:pt x="10491755" y="1001487"/>
                  <a:pt x="10524930" y="1101012"/>
                </a:cubicBezTo>
                <a:cubicBezTo>
                  <a:pt x="10542338" y="1153235"/>
                  <a:pt x="10587053" y="1171400"/>
                  <a:pt x="10618237" y="1212979"/>
                </a:cubicBezTo>
                <a:cubicBezTo>
                  <a:pt x="10640000" y="1241996"/>
                  <a:pt x="10657999" y="1273844"/>
                  <a:pt x="10674220" y="1306286"/>
                </a:cubicBezTo>
                <a:cubicBezTo>
                  <a:pt x="10683017" y="1323880"/>
                  <a:pt x="10681970" y="1345902"/>
                  <a:pt x="10692881" y="1362269"/>
                </a:cubicBezTo>
                <a:cubicBezTo>
                  <a:pt x="10707520" y="1384228"/>
                  <a:pt x="10731970" y="1397979"/>
                  <a:pt x="10748865" y="1418253"/>
                </a:cubicBezTo>
                <a:cubicBezTo>
                  <a:pt x="10860830" y="1552611"/>
                  <a:pt x="10705327" y="1402085"/>
                  <a:pt x="10842171" y="1511559"/>
                </a:cubicBezTo>
                <a:cubicBezTo>
                  <a:pt x="10855910" y="1522550"/>
                  <a:pt x="10864407" y="1539829"/>
                  <a:pt x="10879494" y="1548881"/>
                </a:cubicBezTo>
                <a:cubicBezTo>
                  <a:pt x="10908189" y="1566098"/>
                  <a:pt x="11008709" y="1582189"/>
                  <a:pt x="11028783" y="1586204"/>
                </a:cubicBezTo>
                <a:cubicBezTo>
                  <a:pt x="11322320" y="1574462"/>
                  <a:pt x="11882280" y="1824903"/>
                  <a:pt x="11999167" y="1474237"/>
                </a:cubicBezTo>
                <a:cubicBezTo>
                  <a:pt x="12009197" y="1444146"/>
                  <a:pt x="12011608" y="1412032"/>
                  <a:pt x="12017828" y="1380930"/>
                </a:cubicBezTo>
                <a:cubicBezTo>
                  <a:pt x="11944879" y="972418"/>
                  <a:pt x="12003642" y="918824"/>
                  <a:pt x="11793894" y="653143"/>
                </a:cubicBezTo>
                <a:cubicBezTo>
                  <a:pt x="11750286" y="597906"/>
                  <a:pt x="11686830" y="560154"/>
                  <a:pt x="11644604" y="503853"/>
                </a:cubicBezTo>
                <a:cubicBezTo>
                  <a:pt x="11625943" y="478971"/>
                  <a:pt x="11609283" y="452454"/>
                  <a:pt x="11588620" y="429208"/>
                </a:cubicBezTo>
                <a:cubicBezTo>
                  <a:pt x="11559398" y="396333"/>
                  <a:pt x="11519712" y="372500"/>
                  <a:pt x="11495314" y="335902"/>
                </a:cubicBezTo>
                <a:cubicBezTo>
                  <a:pt x="11482873" y="317241"/>
                  <a:pt x="11472588" y="296947"/>
                  <a:pt x="11457992" y="279918"/>
                </a:cubicBezTo>
                <a:cubicBezTo>
                  <a:pt x="11435092" y="253201"/>
                  <a:pt x="11383347" y="205273"/>
                  <a:pt x="11383347" y="205273"/>
                </a:cubicBezTo>
                <a:cubicBezTo>
                  <a:pt x="11339804" y="211494"/>
                  <a:pt x="11283820" y="192833"/>
                  <a:pt x="11252718" y="223935"/>
                </a:cubicBezTo>
                <a:cubicBezTo>
                  <a:pt x="11216447" y="260206"/>
                  <a:pt x="11215396" y="373224"/>
                  <a:pt x="11215396" y="373224"/>
                </a:cubicBezTo>
                <a:cubicBezTo>
                  <a:pt x="11221616" y="497632"/>
                  <a:pt x="11224855" y="622226"/>
                  <a:pt x="11234057" y="746449"/>
                </a:cubicBezTo>
                <a:cubicBezTo>
                  <a:pt x="11237922" y="798621"/>
                  <a:pt x="11262819" y="933404"/>
                  <a:pt x="11271379" y="989045"/>
                </a:cubicBezTo>
                <a:cubicBezTo>
                  <a:pt x="11295885" y="1148333"/>
                  <a:pt x="11274763" y="1073837"/>
                  <a:pt x="11308702" y="1175657"/>
                </a:cubicBezTo>
                <a:cubicBezTo>
                  <a:pt x="11330200" y="1369145"/>
                  <a:pt x="11324019" y="1372624"/>
                  <a:pt x="11383347" y="1586204"/>
                </a:cubicBezTo>
                <a:cubicBezTo>
                  <a:pt x="11413899" y="1696191"/>
                  <a:pt x="11465878" y="1743614"/>
                  <a:pt x="11532637" y="1847461"/>
                </a:cubicBezTo>
                <a:cubicBezTo>
                  <a:pt x="11626227" y="1993046"/>
                  <a:pt x="11553832" y="1889346"/>
                  <a:pt x="11644604" y="2052735"/>
                </a:cubicBezTo>
                <a:cubicBezTo>
                  <a:pt x="11655496" y="2072340"/>
                  <a:pt x="11669485" y="2090057"/>
                  <a:pt x="11681926" y="2108718"/>
                </a:cubicBezTo>
                <a:cubicBezTo>
                  <a:pt x="11694367" y="2170922"/>
                  <a:pt x="11707558" y="2232981"/>
                  <a:pt x="11719249" y="2295330"/>
                </a:cubicBezTo>
                <a:cubicBezTo>
                  <a:pt x="11726222" y="2332519"/>
                  <a:pt x="11730490" y="2370195"/>
                  <a:pt x="11737910" y="2407298"/>
                </a:cubicBezTo>
                <a:cubicBezTo>
                  <a:pt x="11761220" y="2523849"/>
                  <a:pt x="11748554" y="2440108"/>
                  <a:pt x="11775232" y="2537926"/>
                </a:cubicBezTo>
                <a:cubicBezTo>
                  <a:pt x="11788729" y="2587413"/>
                  <a:pt x="11802495" y="2636917"/>
                  <a:pt x="11812555" y="2687216"/>
                </a:cubicBezTo>
                <a:cubicBezTo>
                  <a:pt x="11835074" y="2799811"/>
                  <a:pt x="11821186" y="2750432"/>
                  <a:pt x="11849877" y="2836506"/>
                </a:cubicBezTo>
                <a:cubicBezTo>
                  <a:pt x="11874759" y="2799184"/>
                  <a:pt x="11908420" y="2766405"/>
                  <a:pt x="11924522" y="2724539"/>
                </a:cubicBezTo>
                <a:cubicBezTo>
                  <a:pt x="11940312" y="2683486"/>
                  <a:pt x="11939013" y="2637697"/>
                  <a:pt x="11943183" y="2593910"/>
                </a:cubicBezTo>
                <a:cubicBezTo>
                  <a:pt x="11951461" y="2506996"/>
                  <a:pt x="11954883" y="2419683"/>
                  <a:pt x="11961845" y="2332653"/>
                </a:cubicBezTo>
                <a:cubicBezTo>
                  <a:pt x="11975424" y="2162918"/>
                  <a:pt x="11981266" y="2120539"/>
                  <a:pt x="11999167" y="1959428"/>
                </a:cubicBezTo>
                <a:cubicBezTo>
                  <a:pt x="11992947" y="1878563"/>
                  <a:pt x="11996412" y="1796362"/>
                  <a:pt x="11980506" y="1716833"/>
                </a:cubicBezTo>
                <a:cubicBezTo>
                  <a:pt x="11971242" y="1670515"/>
                  <a:pt x="11834930" y="1642984"/>
                  <a:pt x="11831216" y="1642188"/>
                </a:cubicBezTo>
                <a:cubicBezTo>
                  <a:pt x="11750789" y="1624953"/>
                  <a:pt x="11490414" y="1608794"/>
                  <a:pt x="11439330" y="1604865"/>
                </a:cubicBezTo>
                <a:cubicBezTo>
                  <a:pt x="11420669" y="1598645"/>
                  <a:pt x="11394258" y="1602571"/>
                  <a:pt x="11383347" y="1586204"/>
                </a:cubicBezTo>
                <a:cubicBezTo>
                  <a:pt x="11365753" y="1559813"/>
                  <a:pt x="11373032" y="1523498"/>
                  <a:pt x="11364686" y="1492898"/>
                </a:cubicBezTo>
                <a:cubicBezTo>
                  <a:pt x="11354335" y="1454943"/>
                  <a:pt x="11335078" y="1419508"/>
                  <a:pt x="11327363" y="1380930"/>
                </a:cubicBezTo>
                <a:cubicBezTo>
                  <a:pt x="11314538" y="1316803"/>
                  <a:pt x="11307609" y="1274465"/>
                  <a:pt x="11290041" y="1212979"/>
                </a:cubicBezTo>
                <a:cubicBezTo>
                  <a:pt x="11269412" y="1140778"/>
                  <a:pt x="11271379" y="1179929"/>
                  <a:pt x="11271379" y="113833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3148" y="1531212"/>
            <a:ext cx="8909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শিক্ষানীতি ২০১০ এর কিছু উল্লেখ্যযোগ্য দিকসমূহ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1886" y="354563"/>
            <a:ext cx="11495314" cy="84162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82683" y="2454542"/>
            <a:ext cx="10454789" cy="3573034"/>
            <a:chOff x="882683" y="2454542"/>
            <a:chExt cx="10454789" cy="357303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83" y="2454542"/>
              <a:ext cx="10454789" cy="357303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667250" y="5372100"/>
              <a:ext cx="6534150" cy="495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8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3745" y="3793228"/>
            <a:ext cx="6810600" cy="76944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 শিক্ষানীতির লক্ষ্য ও উদ্দেশ্য </a:t>
            </a:r>
            <a:endParaRPr lang="en-US" sz="4400" b="0" cap="none" spc="0" dirty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886" y="354563"/>
            <a:ext cx="11495314" cy="84162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9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215</Words>
  <Application>Microsoft Office PowerPoint</Application>
  <PresentationFormat>Custom</PresentationFormat>
  <Paragraphs>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পেশাগত শিক্ষা ১ম খন্ড </vt:lpstr>
      <vt:lpstr>এ পাঠ শেষে শিক্ষার্থীরা &gt;&gt;&gt;&gt;&gt;&gt;&gt;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পাঠ শেষে শিক্ষার্থীরা &gt;&gt;&gt;&gt;&gt;&gt;&gt;</dc:title>
  <dc:creator>User</dc:creator>
  <cp:lastModifiedBy>Microsoft account</cp:lastModifiedBy>
  <cp:revision>39</cp:revision>
  <dcterms:created xsi:type="dcterms:W3CDTF">2020-05-02T16:46:25Z</dcterms:created>
  <dcterms:modified xsi:type="dcterms:W3CDTF">2020-05-13T13:11:36Z</dcterms:modified>
</cp:coreProperties>
</file>