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01" r:id="rId3"/>
    <p:sldId id="261" r:id="rId4"/>
    <p:sldId id="277" r:id="rId5"/>
    <p:sldId id="274" r:id="rId6"/>
    <p:sldId id="273" r:id="rId7"/>
    <p:sldId id="289" r:id="rId8"/>
    <p:sldId id="294" r:id="rId9"/>
    <p:sldId id="298" r:id="rId10"/>
    <p:sldId id="280" r:id="rId11"/>
    <p:sldId id="296" r:id="rId12"/>
    <p:sldId id="300" r:id="rId13"/>
    <p:sldId id="295" r:id="rId14"/>
    <p:sldId id="30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230286-9286-4415-B8EB-13CE739B6785}" type="doc">
      <dgm:prSet loTypeId="urn:microsoft.com/office/officeart/2005/8/layout/radial5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F44460D-2ECC-47AB-9E71-ABE035778E1A}">
      <dgm:prSet phldrT="[Text]" custT="1"/>
      <dgm:spPr>
        <a:blipFill dpi="0" rotWithShape="0">
          <a:blip xmlns:r="http://schemas.openxmlformats.org/officeDocument/2006/relationships" r:embed="rId1">
            <a:alphaModFix amt="48000"/>
          </a:blip>
          <a:srcRect/>
          <a:stretch>
            <a:fillRect/>
          </a:stretch>
        </a:blipFill>
      </dgm:spPr>
      <dgm:t>
        <a:bodyPr/>
        <a:lstStyle/>
        <a:p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?</a:t>
          </a:r>
          <a:endParaRPr lang="en-US" sz="3600" b="1" dirty="0">
            <a:solidFill>
              <a:schemeClr val="bg1"/>
            </a:solidFill>
          </a:endParaRPr>
        </a:p>
      </dgm:t>
    </dgm:pt>
    <dgm:pt modelId="{B5BF1843-A6F3-401F-B24A-1933485955F5}" type="parTrans" cxnId="{FD0CBD6A-8C6F-4B6D-B627-934E14842AE3}">
      <dgm:prSet/>
      <dgm:spPr/>
      <dgm:t>
        <a:bodyPr/>
        <a:lstStyle/>
        <a:p>
          <a:endParaRPr lang="en-US" sz="3600" b="1">
            <a:solidFill>
              <a:schemeClr val="tx1"/>
            </a:solidFill>
          </a:endParaRPr>
        </a:p>
      </dgm:t>
    </dgm:pt>
    <dgm:pt modelId="{DB4D351B-B034-4A29-A93B-F538F66B592C}" type="sibTrans" cxnId="{FD0CBD6A-8C6F-4B6D-B627-934E14842AE3}">
      <dgm:prSet/>
      <dgm:spPr/>
      <dgm:t>
        <a:bodyPr/>
        <a:lstStyle/>
        <a:p>
          <a:endParaRPr lang="en-US" sz="3600" b="1">
            <a:solidFill>
              <a:schemeClr val="tx1"/>
            </a:solidFill>
          </a:endParaRPr>
        </a:p>
      </dgm:t>
    </dgm:pt>
    <dgm:pt modelId="{4F65102F-E5C2-40E2-AC93-091A8CBF1BD2}">
      <dgm:prSet phldrT="[Text]" custT="1"/>
      <dgm:spPr>
        <a:blipFill dpi="0" rotWithShape="0">
          <a:blip xmlns:r="http://schemas.openxmlformats.org/officeDocument/2006/relationships" r:embed="rId2">
            <a:alphaModFix amt="67000"/>
          </a:blip>
          <a:srcRect/>
          <a:stretch>
            <a:fillRect/>
          </a:stretch>
        </a:blipFill>
      </dgm:spPr>
      <dgm:t>
        <a:bodyPr/>
        <a:lstStyle/>
        <a:p>
          <a:r>
            <a:rPr lang="en-US" sz="3600" b="1" dirty="0" err="1">
              <a:solidFill>
                <a:schemeClr val="bg1"/>
              </a:solidFill>
            </a:rPr>
            <a:t>শিক্ষার্থী</a:t>
          </a:r>
          <a:endParaRPr lang="en-US" sz="3600" b="1" dirty="0">
            <a:solidFill>
              <a:schemeClr val="bg1"/>
            </a:solidFill>
          </a:endParaRPr>
        </a:p>
      </dgm:t>
    </dgm:pt>
    <dgm:pt modelId="{08E379D0-64C1-44DB-A49B-71E5B3EBD95A}" type="parTrans" cxnId="{D7F5A9D1-7A1B-44E8-A636-C29DBC2A5868}">
      <dgm:prSet custT="1"/>
      <dgm:spPr/>
      <dgm:t>
        <a:bodyPr/>
        <a:lstStyle/>
        <a:p>
          <a:endParaRPr lang="en-US" sz="3600" b="1">
            <a:solidFill>
              <a:schemeClr val="tx1"/>
            </a:solidFill>
          </a:endParaRPr>
        </a:p>
      </dgm:t>
    </dgm:pt>
    <dgm:pt modelId="{4A467FF3-A35A-4F42-86B8-2A9BE55D35B4}" type="sibTrans" cxnId="{D7F5A9D1-7A1B-44E8-A636-C29DBC2A5868}">
      <dgm:prSet/>
      <dgm:spPr/>
      <dgm:t>
        <a:bodyPr/>
        <a:lstStyle/>
        <a:p>
          <a:endParaRPr lang="en-US" sz="3600" b="1">
            <a:solidFill>
              <a:schemeClr val="tx1"/>
            </a:solidFill>
          </a:endParaRPr>
        </a:p>
      </dgm:t>
    </dgm:pt>
    <dgm:pt modelId="{F1ECEBDA-6136-46C9-AD7D-418BE8F551B4}">
      <dgm:prSet phldrT="[Text]" custT="1"/>
      <dgm:spPr>
        <a:blipFill dpi="0" rotWithShape="0">
          <a:blip xmlns:r="http://schemas.openxmlformats.org/officeDocument/2006/relationships" r:embed="rId3">
            <a:alphaModFix amt="68000"/>
          </a:blip>
          <a:srcRect/>
          <a:stretch>
            <a:fillRect/>
          </a:stretch>
        </a:blipFill>
      </dgm:spPr>
      <dgm:t>
        <a:bodyPr/>
        <a:lstStyle/>
        <a:p>
          <a:r>
            <a:rPr lang="en-US" sz="3600" b="1" dirty="0" err="1">
              <a:solidFill>
                <a:schemeClr val="bg1"/>
              </a:solidFill>
            </a:rPr>
            <a:t>শিক্ষক</a:t>
          </a:r>
          <a:endParaRPr lang="en-US" sz="3600" b="1" dirty="0">
            <a:solidFill>
              <a:schemeClr val="bg1"/>
            </a:solidFill>
          </a:endParaRPr>
        </a:p>
      </dgm:t>
    </dgm:pt>
    <dgm:pt modelId="{61E5F141-E8BD-4F0C-B443-F2AE48C056E8}" type="parTrans" cxnId="{CDA3C858-E64B-4340-8FC3-9111BBAB08A3}">
      <dgm:prSet custT="1"/>
      <dgm:spPr/>
      <dgm:t>
        <a:bodyPr/>
        <a:lstStyle/>
        <a:p>
          <a:endParaRPr lang="en-US" sz="3600" b="1">
            <a:solidFill>
              <a:schemeClr val="tx1"/>
            </a:solidFill>
          </a:endParaRPr>
        </a:p>
      </dgm:t>
    </dgm:pt>
    <dgm:pt modelId="{960E4115-DB10-4A09-81BB-A4B247271E17}" type="sibTrans" cxnId="{CDA3C858-E64B-4340-8FC3-9111BBAB08A3}">
      <dgm:prSet/>
      <dgm:spPr/>
      <dgm:t>
        <a:bodyPr/>
        <a:lstStyle/>
        <a:p>
          <a:endParaRPr lang="en-US" sz="3600" b="1">
            <a:solidFill>
              <a:schemeClr val="tx1"/>
            </a:solidFill>
          </a:endParaRPr>
        </a:p>
      </dgm:t>
    </dgm:pt>
    <dgm:pt modelId="{311FDFD3-C190-4CDC-A253-3B038A75495F}">
      <dgm:prSet phldrT="[Text]" custT="1"/>
      <dgm:spPr>
        <a:blipFill dpi="0" rotWithShape="0">
          <a:blip xmlns:r="http://schemas.openxmlformats.org/officeDocument/2006/relationships" r:embed="rId4">
            <a:alphaModFix amt="69000"/>
          </a:blip>
          <a:srcRect/>
          <a:stretch>
            <a:fillRect/>
          </a:stretch>
        </a:blipFill>
      </dgm:spPr>
      <dgm:t>
        <a:bodyPr/>
        <a:lstStyle/>
        <a:p>
          <a:r>
            <a:rPr lang="en-US" sz="3300" b="1" dirty="0" err="1">
              <a:solidFill>
                <a:schemeClr val="bg1"/>
              </a:solidFill>
            </a:rPr>
            <a:t>কারিকুলাম</a:t>
          </a:r>
          <a:endParaRPr lang="en-US" sz="3300" b="1" dirty="0">
            <a:solidFill>
              <a:schemeClr val="bg1"/>
            </a:solidFill>
          </a:endParaRPr>
        </a:p>
      </dgm:t>
    </dgm:pt>
    <dgm:pt modelId="{C3D838C5-5142-4530-9323-0146EA59DA62}" type="parTrans" cxnId="{0442210D-D407-4E28-BD4D-90516ABE659C}">
      <dgm:prSet custT="1"/>
      <dgm:spPr/>
      <dgm:t>
        <a:bodyPr/>
        <a:lstStyle/>
        <a:p>
          <a:endParaRPr lang="en-US" sz="3600" b="1">
            <a:solidFill>
              <a:schemeClr val="tx1"/>
            </a:solidFill>
          </a:endParaRPr>
        </a:p>
      </dgm:t>
    </dgm:pt>
    <dgm:pt modelId="{8E18F146-A080-4029-9372-CC41336FCD84}" type="sibTrans" cxnId="{0442210D-D407-4E28-BD4D-90516ABE659C}">
      <dgm:prSet/>
      <dgm:spPr/>
      <dgm:t>
        <a:bodyPr/>
        <a:lstStyle/>
        <a:p>
          <a:endParaRPr lang="en-US" sz="3600" b="1">
            <a:solidFill>
              <a:schemeClr val="tx1"/>
            </a:solidFill>
          </a:endParaRPr>
        </a:p>
      </dgm:t>
    </dgm:pt>
    <dgm:pt modelId="{44C31B3C-C3C8-4494-A7F5-B9CC8136D4C6}">
      <dgm:prSet phldrT="[Text]" custT="1"/>
      <dgm:spPr>
        <a:blipFill dpi="0" rotWithShape="0">
          <a:blip xmlns:r="http://schemas.openxmlformats.org/officeDocument/2006/relationships" r:embed="rId5">
            <a:alphaModFix amt="72000"/>
          </a:blip>
          <a:srcRect/>
          <a:stretch>
            <a:fillRect/>
          </a:stretch>
        </a:blipFill>
      </dgm:spPr>
      <dgm:t>
        <a:bodyPr/>
        <a:lstStyle/>
        <a:p>
          <a:r>
            <a:rPr lang="en-US" sz="3600" b="1" dirty="0" err="1">
              <a:solidFill>
                <a:schemeClr val="bg1"/>
              </a:solidFill>
            </a:rPr>
            <a:t>বিদ্যালয়</a:t>
          </a:r>
          <a:r>
            <a:rPr lang="en-US" sz="3600" b="1" dirty="0">
              <a:solidFill>
                <a:schemeClr val="bg1"/>
              </a:solidFill>
            </a:rPr>
            <a:t> </a:t>
          </a:r>
        </a:p>
      </dgm:t>
    </dgm:pt>
    <dgm:pt modelId="{E2215DEB-AA30-48BF-9047-7EE7CFD450DD}" type="parTrans" cxnId="{27DEF6E5-8848-411F-AF88-77B259D8FC64}">
      <dgm:prSet custT="1"/>
      <dgm:spPr/>
      <dgm:t>
        <a:bodyPr/>
        <a:lstStyle/>
        <a:p>
          <a:endParaRPr lang="en-US" sz="3600" b="1">
            <a:solidFill>
              <a:schemeClr val="tx1"/>
            </a:solidFill>
          </a:endParaRPr>
        </a:p>
      </dgm:t>
    </dgm:pt>
    <dgm:pt modelId="{45FD804F-B440-4BE6-A075-B3515BF2166C}" type="sibTrans" cxnId="{27DEF6E5-8848-411F-AF88-77B259D8FC64}">
      <dgm:prSet/>
      <dgm:spPr/>
      <dgm:t>
        <a:bodyPr/>
        <a:lstStyle/>
        <a:p>
          <a:endParaRPr lang="en-US" sz="3600" b="1">
            <a:solidFill>
              <a:schemeClr val="tx1"/>
            </a:solidFill>
          </a:endParaRPr>
        </a:p>
      </dgm:t>
    </dgm:pt>
    <dgm:pt modelId="{7C93A813-6691-4804-83B5-7B4C45384BC6}">
      <dgm:prSet custT="1"/>
      <dgm:spPr>
        <a:blipFill dpi="0" rotWithShape="0">
          <a:blip xmlns:r="http://schemas.openxmlformats.org/officeDocument/2006/relationships" r:embed="rId6">
            <a:alphaModFix amt="68000"/>
          </a:blip>
          <a:srcRect/>
          <a:stretch>
            <a:fillRect/>
          </a:stretch>
        </a:blipFill>
      </dgm:spPr>
      <dgm:t>
        <a:bodyPr/>
        <a:lstStyle/>
        <a:p>
          <a:r>
            <a:rPr lang="en-US" sz="3600" b="1" dirty="0" err="1">
              <a:solidFill>
                <a:schemeClr val="bg1"/>
              </a:solidFill>
            </a:rPr>
            <a:t>পরিবার</a:t>
          </a:r>
          <a:endParaRPr lang="en-US" sz="3600" b="1" dirty="0">
            <a:solidFill>
              <a:schemeClr val="bg1"/>
            </a:solidFill>
          </a:endParaRPr>
        </a:p>
      </dgm:t>
    </dgm:pt>
    <dgm:pt modelId="{8252A76A-C3E2-43EA-BEFE-A701A2787A37}" type="parTrans" cxnId="{53CF488C-21F7-4F0C-A2F3-0FA83B5ECE68}">
      <dgm:prSet custT="1"/>
      <dgm:spPr/>
      <dgm:t>
        <a:bodyPr/>
        <a:lstStyle/>
        <a:p>
          <a:endParaRPr lang="en-US" sz="3600" b="1">
            <a:solidFill>
              <a:schemeClr val="tx1"/>
            </a:solidFill>
          </a:endParaRPr>
        </a:p>
      </dgm:t>
    </dgm:pt>
    <dgm:pt modelId="{E3F95E92-5734-45DE-9738-AABF68A3D9F3}" type="sibTrans" cxnId="{53CF488C-21F7-4F0C-A2F3-0FA83B5ECE68}">
      <dgm:prSet/>
      <dgm:spPr/>
      <dgm:t>
        <a:bodyPr/>
        <a:lstStyle/>
        <a:p>
          <a:endParaRPr lang="en-US" sz="3600" b="1">
            <a:solidFill>
              <a:schemeClr val="tx1"/>
            </a:solidFill>
          </a:endParaRPr>
        </a:p>
      </dgm:t>
    </dgm:pt>
    <dgm:pt modelId="{401383BB-8D41-4811-9AC2-2EBE7C850BA5}">
      <dgm:prSet custT="1"/>
      <dgm:spPr>
        <a:blipFill dpi="0" rotWithShape="0">
          <a:blip xmlns:r="http://schemas.openxmlformats.org/officeDocument/2006/relationships" r:embed="rId7">
            <a:alphaModFix amt="65000"/>
          </a:blip>
          <a:srcRect/>
          <a:stretch>
            <a:fillRect/>
          </a:stretch>
        </a:blipFill>
      </dgm:spPr>
      <dgm:t>
        <a:bodyPr/>
        <a:lstStyle/>
        <a:p>
          <a:r>
            <a:rPr lang="en-US" sz="3600" b="1" dirty="0" err="1">
              <a:solidFill>
                <a:schemeClr val="bg1"/>
              </a:solidFill>
            </a:rPr>
            <a:t>পরিবেশ</a:t>
          </a:r>
          <a:r>
            <a:rPr lang="en-US" sz="3600" b="1" dirty="0">
              <a:solidFill>
                <a:schemeClr val="tx1"/>
              </a:solidFill>
            </a:rPr>
            <a:t> </a:t>
          </a:r>
        </a:p>
      </dgm:t>
    </dgm:pt>
    <dgm:pt modelId="{7C6AFF2E-8C57-4B07-BC25-580C9934D5B1}" type="parTrans" cxnId="{1C4CD9A1-C08C-4DB2-8570-11AA3EDC983D}">
      <dgm:prSet custT="1"/>
      <dgm:spPr/>
      <dgm:t>
        <a:bodyPr/>
        <a:lstStyle/>
        <a:p>
          <a:endParaRPr lang="en-US" sz="3600" b="1">
            <a:solidFill>
              <a:schemeClr val="tx1"/>
            </a:solidFill>
          </a:endParaRPr>
        </a:p>
      </dgm:t>
    </dgm:pt>
    <dgm:pt modelId="{B95AFA3F-4DD9-4620-B512-34D65AEE0280}" type="sibTrans" cxnId="{1C4CD9A1-C08C-4DB2-8570-11AA3EDC983D}">
      <dgm:prSet/>
      <dgm:spPr/>
      <dgm:t>
        <a:bodyPr/>
        <a:lstStyle/>
        <a:p>
          <a:endParaRPr lang="en-US" sz="3600" b="1">
            <a:solidFill>
              <a:schemeClr val="tx1"/>
            </a:solidFill>
          </a:endParaRPr>
        </a:p>
      </dgm:t>
    </dgm:pt>
    <dgm:pt modelId="{41E780D8-76A9-4F58-972C-0F33B3715268}" type="pres">
      <dgm:prSet presAssocID="{2B230286-9286-4415-B8EB-13CE739B67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5AF88F-2288-4113-BCF1-0C9D87A930FA}" type="pres">
      <dgm:prSet presAssocID="{2F44460D-2ECC-47AB-9E71-ABE035778E1A}" presName="centerShape" presStyleLbl="node0" presStyleIdx="0" presStyleCnt="1" custScaleX="136632" custScaleY="123858"/>
      <dgm:spPr/>
      <dgm:t>
        <a:bodyPr/>
        <a:lstStyle/>
        <a:p>
          <a:endParaRPr lang="en-US"/>
        </a:p>
      </dgm:t>
    </dgm:pt>
    <dgm:pt modelId="{62F678D1-40D0-47C7-875C-E565529B937E}" type="pres">
      <dgm:prSet presAssocID="{08E379D0-64C1-44DB-A49B-71E5B3EBD95A}" presName="parTrans" presStyleLbl="sibTrans2D1" presStyleIdx="0" presStyleCnt="6"/>
      <dgm:spPr/>
      <dgm:t>
        <a:bodyPr/>
        <a:lstStyle/>
        <a:p>
          <a:endParaRPr lang="en-US"/>
        </a:p>
      </dgm:t>
    </dgm:pt>
    <dgm:pt modelId="{460A01C5-3D56-4F1C-AA3D-517B2314D741}" type="pres">
      <dgm:prSet presAssocID="{08E379D0-64C1-44DB-A49B-71E5B3EBD95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0351FC5-B3B6-47D5-BCDF-B5052F21F081}" type="pres">
      <dgm:prSet presAssocID="{4F65102F-E5C2-40E2-AC93-091A8CBF1BD2}" presName="node" presStyleLbl="node1" presStyleIdx="0" presStyleCnt="6" custScaleX="144042" custScaleY="84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BD7B3-9472-4C73-8295-9E99019981B3}" type="pres">
      <dgm:prSet presAssocID="{61E5F141-E8BD-4F0C-B443-F2AE48C056E8}" presName="parTrans" presStyleLbl="sibTrans2D1" presStyleIdx="1" presStyleCnt="6"/>
      <dgm:spPr/>
      <dgm:t>
        <a:bodyPr/>
        <a:lstStyle/>
        <a:p>
          <a:endParaRPr lang="en-US"/>
        </a:p>
      </dgm:t>
    </dgm:pt>
    <dgm:pt modelId="{DACC0F6B-22A7-4002-AED8-11B8CDEEA37D}" type="pres">
      <dgm:prSet presAssocID="{61E5F141-E8BD-4F0C-B443-F2AE48C056E8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11CAAC1-8F1B-4C9B-97F0-659A3E135A89}" type="pres">
      <dgm:prSet presAssocID="{F1ECEBDA-6136-46C9-AD7D-418BE8F551B4}" presName="node" presStyleLbl="node1" presStyleIdx="1" presStyleCnt="6" custScaleX="124996" custScaleY="114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654E1-0EBF-40B8-8CEE-0B6A3BF06D17}" type="pres">
      <dgm:prSet presAssocID="{C3D838C5-5142-4530-9323-0146EA59DA62}" presName="parTrans" presStyleLbl="sibTrans2D1" presStyleIdx="2" presStyleCnt="6"/>
      <dgm:spPr/>
      <dgm:t>
        <a:bodyPr/>
        <a:lstStyle/>
        <a:p>
          <a:endParaRPr lang="en-US"/>
        </a:p>
      </dgm:t>
    </dgm:pt>
    <dgm:pt modelId="{136B19FC-C564-4DCE-9A0F-A95C29647F3A}" type="pres">
      <dgm:prSet presAssocID="{C3D838C5-5142-4530-9323-0146EA59DA6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328A80A7-A008-4799-9192-0938739FFE41}" type="pres">
      <dgm:prSet presAssocID="{311FDFD3-C190-4CDC-A253-3B038A75495F}" presName="node" presStyleLbl="node1" presStyleIdx="2" presStyleCnt="6" custScaleX="143641" custScaleY="106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39A35-FA36-4924-BC28-46B931CE77D9}" type="pres">
      <dgm:prSet presAssocID="{E2215DEB-AA30-48BF-9047-7EE7CFD450D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A56E9583-DDE8-4A5C-89E0-E522BB188FEA}" type="pres">
      <dgm:prSet presAssocID="{E2215DEB-AA30-48BF-9047-7EE7CFD450D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BDD8B5C2-BEDA-4501-86D2-2AD86A4B8091}" type="pres">
      <dgm:prSet presAssocID="{44C31B3C-C3C8-4494-A7F5-B9CC8136D4C6}" presName="node" presStyleLbl="node1" presStyleIdx="3" presStyleCnt="6" custScaleX="133940" custScaleY="110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0BB86-D769-4C33-9406-8CC1FA34A7C6}" type="pres">
      <dgm:prSet presAssocID="{8252A76A-C3E2-43EA-BEFE-A701A2787A37}" presName="parTrans" presStyleLbl="sibTrans2D1" presStyleIdx="4" presStyleCnt="6"/>
      <dgm:spPr/>
      <dgm:t>
        <a:bodyPr/>
        <a:lstStyle/>
        <a:p>
          <a:endParaRPr lang="en-US"/>
        </a:p>
      </dgm:t>
    </dgm:pt>
    <dgm:pt modelId="{17E05352-107D-4492-AD7E-CE79ECCBA638}" type="pres">
      <dgm:prSet presAssocID="{8252A76A-C3E2-43EA-BEFE-A701A2787A37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6860F6F-A8E4-42D4-9B7B-FB171DE91A78}" type="pres">
      <dgm:prSet presAssocID="{7C93A813-6691-4804-83B5-7B4C45384BC6}" presName="node" presStyleLbl="node1" presStyleIdx="4" presStyleCnt="6" custScaleX="136043" custScaleY="105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E9274-8C69-4C66-B949-738508894FD6}" type="pres">
      <dgm:prSet presAssocID="{7C6AFF2E-8C57-4B07-BC25-580C9934D5B1}" presName="parTrans" presStyleLbl="sibTrans2D1" presStyleIdx="5" presStyleCnt="6"/>
      <dgm:spPr/>
      <dgm:t>
        <a:bodyPr/>
        <a:lstStyle/>
        <a:p>
          <a:endParaRPr lang="en-US"/>
        </a:p>
      </dgm:t>
    </dgm:pt>
    <dgm:pt modelId="{362D5C1B-6275-446E-9D28-6E5B540EA46C}" type="pres">
      <dgm:prSet presAssocID="{7C6AFF2E-8C57-4B07-BC25-580C9934D5B1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43850146-64AA-48A2-A7CC-91C6D8C52863}" type="pres">
      <dgm:prSet presAssocID="{401383BB-8D41-4811-9AC2-2EBE7C850BA5}" presName="node" presStyleLbl="node1" presStyleIdx="5" presStyleCnt="6" custScaleX="125485" custScaleY="99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D3BBF0-7859-41EC-8C2E-45588A5D1FCC}" type="presOf" srcId="{311FDFD3-C190-4CDC-A253-3B038A75495F}" destId="{328A80A7-A008-4799-9192-0938739FFE41}" srcOrd="0" destOrd="0" presId="urn:microsoft.com/office/officeart/2005/8/layout/radial5"/>
    <dgm:cxn modelId="{BABC90D5-B360-43C7-8431-D5192E9DCC65}" type="presOf" srcId="{E2215DEB-AA30-48BF-9047-7EE7CFD450DD}" destId="{94E39A35-FA36-4924-BC28-46B931CE77D9}" srcOrd="0" destOrd="0" presId="urn:microsoft.com/office/officeart/2005/8/layout/radial5"/>
    <dgm:cxn modelId="{53CF488C-21F7-4F0C-A2F3-0FA83B5ECE68}" srcId="{2F44460D-2ECC-47AB-9E71-ABE035778E1A}" destId="{7C93A813-6691-4804-83B5-7B4C45384BC6}" srcOrd="4" destOrd="0" parTransId="{8252A76A-C3E2-43EA-BEFE-A701A2787A37}" sibTransId="{E3F95E92-5734-45DE-9738-AABF68A3D9F3}"/>
    <dgm:cxn modelId="{FD0CBD6A-8C6F-4B6D-B627-934E14842AE3}" srcId="{2B230286-9286-4415-B8EB-13CE739B6785}" destId="{2F44460D-2ECC-47AB-9E71-ABE035778E1A}" srcOrd="0" destOrd="0" parTransId="{B5BF1843-A6F3-401F-B24A-1933485955F5}" sibTransId="{DB4D351B-B034-4A29-A93B-F538F66B592C}"/>
    <dgm:cxn modelId="{0442210D-D407-4E28-BD4D-90516ABE659C}" srcId="{2F44460D-2ECC-47AB-9E71-ABE035778E1A}" destId="{311FDFD3-C190-4CDC-A253-3B038A75495F}" srcOrd="2" destOrd="0" parTransId="{C3D838C5-5142-4530-9323-0146EA59DA62}" sibTransId="{8E18F146-A080-4029-9372-CC41336FCD84}"/>
    <dgm:cxn modelId="{EC6AD000-5760-455B-B816-AA62F395E742}" type="presOf" srcId="{08E379D0-64C1-44DB-A49B-71E5B3EBD95A}" destId="{460A01C5-3D56-4F1C-AA3D-517B2314D741}" srcOrd="1" destOrd="0" presId="urn:microsoft.com/office/officeart/2005/8/layout/radial5"/>
    <dgm:cxn modelId="{D7F5A9D1-7A1B-44E8-A636-C29DBC2A5868}" srcId="{2F44460D-2ECC-47AB-9E71-ABE035778E1A}" destId="{4F65102F-E5C2-40E2-AC93-091A8CBF1BD2}" srcOrd="0" destOrd="0" parTransId="{08E379D0-64C1-44DB-A49B-71E5B3EBD95A}" sibTransId="{4A467FF3-A35A-4F42-86B8-2A9BE55D35B4}"/>
    <dgm:cxn modelId="{F3F33991-E746-466A-B12F-EE0B34417875}" type="presOf" srcId="{2B230286-9286-4415-B8EB-13CE739B6785}" destId="{41E780D8-76A9-4F58-972C-0F33B3715268}" srcOrd="0" destOrd="0" presId="urn:microsoft.com/office/officeart/2005/8/layout/radial5"/>
    <dgm:cxn modelId="{497E8B14-9417-4873-8C26-8A9B56B180DB}" type="presOf" srcId="{C3D838C5-5142-4530-9323-0146EA59DA62}" destId="{32F654E1-0EBF-40B8-8CEE-0B6A3BF06D17}" srcOrd="0" destOrd="0" presId="urn:microsoft.com/office/officeart/2005/8/layout/radial5"/>
    <dgm:cxn modelId="{3C26C830-5175-42D5-B337-82AA519FE9B5}" type="presOf" srcId="{4F65102F-E5C2-40E2-AC93-091A8CBF1BD2}" destId="{B0351FC5-B3B6-47D5-BCDF-B5052F21F081}" srcOrd="0" destOrd="0" presId="urn:microsoft.com/office/officeart/2005/8/layout/radial5"/>
    <dgm:cxn modelId="{27DEF6E5-8848-411F-AF88-77B259D8FC64}" srcId="{2F44460D-2ECC-47AB-9E71-ABE035778E1A}" destId="{44C31B3C-C3C8-4494-A7F5-B9CC8136D4C6}" srcOrd="3" destOrd="0" parTransId="{E2215DEB-AA30-48BF-9047-7EE7CFD450DD}" sibTransId="{45FD804F-B440-4BE6-A075-B3515BF2166C}"/>
    <dgm:cxn modelId="{927B004E-E7F0-4758-9D3F-01BDC6DE777D}" type="presOf" srcId="{7C6AFF2E-8C57-4B07-BC25-580C9934D5B1}" destId="{695E9274-8C69-4C66-B949-738508894FD6}" srcOrd="0" destOrd="0" presId="urn:microsoft.com/office/officeart/2005/8/layout/radial5"/>
    <dgm:cxn modelId="{64DAD9E6-8E25-4B15-B5D1-15AB261ABE7D}" type="presOf" srcId="{7C6AFF2E-8C57-4B07-BC25-580C9934D5B1}" destId="{362D5C1B-6275-446E-9D28-6E5B540EA46C}" srcOrd="1" destOrd="0" presId="urn:microsoft.com/office/officeart/2005/8/layout/radial5"/>
    <dgm:cxn modelId="{00FF8A12-904D-46BD-B401-585294809EA1}" type="presOf" srcId="{7C93A813-6691-4804-83B5-7B4C45384BC6}" destId="{96860F6F-A8E4-42D4-9B7B-FB171DE91A78}" srcOrd="0" destOrd="0" presId="urn:microsoft.com/office/officeart/2005/8/layout/radial5"/>
    <dgm:cxn modelId="{F2D1DF92-CBF3-450E-91F7-05F02C4357C9}" type="presOf" srcId="{61E5F141-E8BD-4F0C-B443-F2AE48C056E8}" destId="{C23BD7B3-9472-4C73-8295-9E99019981B3}" srcOrd="0" destOrd="0" presId="urn:microsoft.com/office/officeart/2005/8/layout/radial5"/>
    <dgm:cxn modelId="{9EC4D9CB-4121-4799-A8F7-F3C2266E700E}" type="presOf" srcId="{44C31B3C-C3C8-4494-A7F5-B9CC8136D4C6}" destId="{BDD8B5C2-BEDA-4501-86D2-2AD86A4B8091}" srcOrd="0" destOrd="0" presId="urn:microsoft.com/office/officeart/2005/8/layout/radial5"/>
    <dgm:cxn modelId="{0FE559C8-C87C-4012-B6DB-AA6CFC2F10D7}" type="presOf" srcId="{401383BB-8D41-4811-9AC2-2EBE7C850BA5}" destId="{43850146-64AA-48A2-A7CC-91C6D8C52863}" srcOrd="0" destOrd="0" presId="urn:microsoft.com/office/officeart/2005/8/layout/radial5"/>
    <dgm:cxn modelId="{9BD848EA-CF63-44FC-B040-CA0CC9D5C10A}" type="presOf" srcId="{8252A76A-C3E2-43EA-BEFE-A701A2787A37}" destId="{FAB0BB86-D769-4C33-9406-8CC1FA34A7C6}" srcOrd="0" destOrd="0" presId="urn:microsoft.com/office/officeart/2005/8/layout/radial5"/>
    <dgm:cxn modelId="{F3A07CEC-11D7-4EBA-B1A7-1FCDF0F66564}" type="presOf" srcId="{8252A76A-C3E2-43EA-BEFE-A701A2787A37}" destId="{17E05352-107D-4492-AD7E-CE79ECCBA638}" srcOrd="1" destOrd="0" presId="urn:microsoft.com/office/officeart/2005/8/layout/radial5"/>
    <dgm:cxn modelId="{87CA4930-92EF-4A3F-9484-E1EAC748A86D}" type="presOf" srcId="{61E5F141-E8BD-4F0C-B443-F2AE48C056E8}" destId="{DACC0F6B-22A7-4002-AED8-11B8CDEEA37D}" srcOrd="1" destOrd="0" presId="urn:microsoft.com/office/officeart/2005/8/layout/radial5"/>
    <dgm:cxn modelId="{642D0D59-33C4-43DE-8878-2F692F4AE841}" type="presOf" srcId="{2F44460D-2ECC-47AB-9E71-ABE035778E1A}" destId="{235AF88F-2288-4113-BCF1-0C9D87A930FA}" srcOrd="0" destOrd="0" presId="urn:microsoft.com/office/officeart/2005/8/layout/radial5"/>
    <dgm:cxn modelId="{CDA3C858-E64B-4340-8FC3-9111BBAB08A3}" srcId="{2F44460D-2ECC-47AB-9E71-ABE035778E1A}" destId="{F1ECEBDA-6136-46C9-AD7D-418BE8F551B4}" srcOrd="1" destOrd="0" parTransId="{61E5F141-E8BD-4F0C-B443-F2AE48C056E8}" sibTransId="{960E4115-DB10-4A09-81BB-A4B247271E17}"/>
    <dgm:cxn modelId="{1C4CD9A1-C08C-4DB2-8570-11AA3EDC983D}" srcId="{2F44460D-2ECC-47AB-9E71-ABE035778E1A}" destId="{401383BB-8D41-4811-9AC2-2EBE7C850BA5}" srcOrd="5" destOrd="0" parTransId="{7C6AFF2E-8C57-4B07-BC25-580C9934D5B1}" sibTransId="{B95AFA3F-4DD9-4620-B512-34D65AEE0280}"/>
    <dgm:cxn modelId="{A48776BF-8745-4829-A0D3-1F5EC46F101A}" type="presOf" srcId="{F1ECEBDA-6136-46C9-AD7D-418BE8F551B4}" destId="{B11CAAC1-8F1B-4C9B-97F0-659A3E135A89}" srcOrd="0" destOrd="0" presId="urn:microsoft.com/office/officeart/2005/8/layout/radial5"/>
    <dgm:cxn modelId="{6ABA7D7B-6F87-4926-8EA1-60297B937149}" type="presOf" srcId="{08E379D0-64C1-44DB-A49B-71E5B3EBD95A}" destId="{62F678D1-40D0-47C7-875C-E565529B937E}" srcOrd="0" destOrd="0" presId="urn:microsoft.com/office/officeart/2005/8/layout/radial5"/>
    <dgm:cxn modelId="{0E109DC5-58A6-4D97-9323-23F6DB413814}" type="presOf" srcId="{C3D838C5-5142-4530-9323-0146EA59DA62}" destId="{136B19FC-C564-4DCE-9A0F-A95C29647F3A}" srcOrd="1" destOrd="0" presId="urn:microsoft.com/office/officeart/2005/8/layout/radial5"/>
    <dgm:cxn modelId="{55E78F9A-68E4-4068-BEAD-5410053A68C3}" type="presOf" srcId="{E2215DEB-AA30-48BF-9047-7EE7CFD450DD}" destId="{A56E9583-DDE8-4A5C-89E0-E522BB188FEA}" srcOrd="1" destOrd="0" presId="urn:microsoft.com/office/officeart/2005/8/layout/radial5"/>
    <dgm:cxn modelId="{186A2380-001D-4821-88F5-8C7962395C85}" type="presParOf" srcId="{41E780D8-76A9-4F58-972C-0F33B3715268}" destId="{235AF88F-2288-4113-BCF1-0C9D87A930FA}" srcOrd="0" destOrd="0" presId="urn:microsoft.com/office/officeart/2005/8/layout/radial5"/>
    <dgm:cxn modelId="{46C04EBC-3FBF-4199-A760-CD7144CB9134}" type="presParOf" srcId="{41E780D8-76A9-4F58-972C-0F33B3715268}" destId="{62F678D1-40D0-47C7-875C-E565529B937E}" srcOrd="1" destOrd="0" presId="urn:microsoft.com/office/officeart/2005/8/layout/radial5"/>
    <dgm:cxn modelId="{A951D86C-4ACA-4D9D-A24E-3DA27F97981D}" type="presParOf" srcId="{62F678D1-40D0-47C7-875C-E565529B937E}" destId="{460A01C5-3D56-4F1C-AA3D-517B2314D741}" srcOrd="0" destOrd="0" presId="urn:microsoft.com/office/officeart/2005/8/layout/radial5"/>
    <dgm:cxn modelId="{DAD1CBBD-A034-45E2-B950-E13CB208B8F0}" type="presParOf" srcId="{41E780D8-76A9-4F58-972C-0F33B3715268}" destId="{B0351FC5-B3B6-47D5-BCDF-B5052F21F081}" srcOrd="2" destOrd="0" presId="urn:microsoft.com/office/officeart/2005/8/layout/radial5"/>
    <dgm:cxn modelId="{9C5E1D19-60D6-41A1-8E3F-78BC5C6146EA}" type="presParOf" srcId="{41E780D8-76A9-4F58-972C-0F33B3715268}" destId="{C23BD7B3-9472-4C73-8295-9E99019981B3}" srcOrd="3" destOrd="0" presId="urn:microsoft.com/office/officeart/2005/8/layout/radial5"/>
    <dgm:cxn modelId="{F0B6C254-F039-4FAC-B73D-E8860C0AEE08}" type="presParOf" srcId="{C23BD7B3-9472-4C73-8295-9E99019981B3}" destId="{DACC0F6B-22A7-4002-AED8-11B8CDEEA37D}" srcOrd="0" destOrd="0" presId="urn:microsoft.com/office/officeart/2005/8/layout/radial5"/>
    <dgm:cxn modelId="{6478DFD6-D734-49C8-80D7-808BD75240C9}" type="presParOf" srcId="{41E780D8-76A9-4F58-972C-0F33B3715268}" destId="{B11CAAC1-8F1B-4C9B-97F0-659A3E135A89}" srcOrd="4" destOrd="0" presId="urn:microsoft.com/office/officeart/2005/8/layout/radial5"/>
    <dgm:cxn modelId="{9A802B1D-FFA2-427C-8BFE-AF3BA81FF238}" type="presParOf" srcId="{41E780D8-76A9-4F58-972C-0F33B3715268}" destId="{32F654E1-0EBF-40B8-8CEE-0B6A3BF06D17}" srcOrd="5" destOrd="0" presId="urn:microsoft.com/office/officeart/2005/8/layout/radial5"/>
    <dgm:cxn modelId="{A6018CCB-B2BA-4558-B50D-82D22EE85240}" type="presParOf" srcId="{32F654E1-0EBF-40B8-8CEE-0B6A3BF06D17}" destId="{136B19FC-C564-4DCE-9A0F-A95C29647F3A}" srcOrd="0" destOrd="0" presId="urn:microsoft.com/office/officeart/2005/8/layout/radial5"/>
    <dgm:cxn modelId="{7CDEFD24-58C6-4547-B974-D06587B83A1D}" type="presParOf" srcId="{41E780D8-76A9-4F58-972C-0F33B3715268}" destId="{328A80A7-A008-4799-9192-0938739FFE41}" srcOrd="6" destOrd="0" presId="urn:microsoft.com/office/officeart/2005/8/layout/radial5"/>
    <dgm:cxn modelId="{F07988E9-CDB2-4BF9-9A42-F98631C499B7}" type="presParOf" srcId="{41E780D8-76A9-4F58-972C-0F33B3715268}" destId="{94E39A35-FA36-4924-BC28-46B931CE77D9}" srcOrd="7" destOrd="0" presId="urn:microsoft.com/office/officeart/2005/8/layout/radial5"/>
    <dgm:cxn modelId="{C6080063-AAA5-467C-B8D5-0CEDCC71C1C4}" type="presParOf" srcId="{94E39A35-FA36-4924-BC28-46B931CE77D9}" destId="{A56E9583-DDE8-4A5C-89E0-E522BB188FEA}" srcOrd="0" destOrd="0" presId="urn:microsoft.com/office/officeart/2005/8/layout/radial5"/>
    <dgm:cxn modelId="{D032517B-AE38-4390-BBAF-D384CDA271AD}" type="presParOf" srcId="{41E780D8-76A9-4F58-972C-0F33B3715268}" destId="{BDD8B5C2-BEDA-4501-86D2-2AD86A4B8091}" srcOrd="8" destOrd="0" presId="urn:microsoft.com/office/officeart/2005/8/layout/radial5"/>
    <dgm:cxn modelId="{AC2AF688-6E1E-4BDC-9F50-794CC8E60561}" type="presParOf" srcId="{41E780D8-76A9-4F58-972C-0F33B3715268}" destId="{FAB0BB86-D769-4C33-9406-8CC1FA34A7C6}" srcOrd="9" destOrd="0" presId="urn:microsoft.com/office/officeart/2005/8/layout/radial5"/>
    <dgm:cxn modelId="{709E8E6D-B4EB-4293-A6E2-8199D19D5843}" type="presParOf" srcId="{FAB0BB86-D769-4C33-9406-8CC1FA34A7C6}" destId="{17E05352-107D-4492-AD7E-CE79ECCBA638}" srcOrd="0" destOrd="0" presId="urn:microsoft.com/office/officeart/2005/8/layout/radial5"/>
    <dgm:cxn modelId="{A798AB1E-71FB-404B-AE0A-842BBBE8B2CA}" type="presParOf" srcId="{41E780D8-76A9-4F58-972C-0F33B3715268}" destId="{96860F6F-A8E4-42D4-9B7B-FB171DE91A78}" srcOrd="10" destOrd="0" presId="urn:microsoft.com/office/officeart/2005/8/layout/radial5"/>
    <dgm:cxn modelId="{3D6A4798-7C36-4F27-8C16-1BD10E246385}" type="presParOf" srcId="{41E780D8-76A9-4F58-972C-0F33B3715268}" destId="{695E9274-8C69-4C66-B949-738508894FD6}" srcOrd="11" destOrd="0" presId="urn:microsoft.com/office/officeart/2005/8/layout/radial5"/>
    <dgm:cxn modelId="{6720C9CB-D5B6-4CD0-AAC4-A9C16B9D0468}" type="presParOf" srcId="{695E9274-8C69-4C66-B949-738508894FD6}" destId="{362D5C1B-6275-446E-9D28-6E5B540EA46C}" srcOrd="0" destOrd="0" presId="urn:microsoft.com/office/officeart/2005/8/layout/radial5"/>
    <dgm:cxn modelId="{16D69495-432C-4D8A-B1ED-F7EE291B9A48}" type="presParOf" srcId="{41E780D8-76A9-4F58-972C-0F33B3715268}" destId="{43850146-64AA-48A2-A7CC-91C6D8C5286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D836-1E00-41D5-93B3-C3BBF9EB646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B072-8D4E-42BD-93E5-0A2E68D3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3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D836-1E00-41D5-93B3-C3BBF9EB646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B072-8D4E-42BD-93E5-0A2E68D3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9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D836-1E00-41D5-93B3-C3BBF9EB646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B072-8D4E-42BD-93E5-0A2E68D3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6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D836-1E00-41D5-93B3-C3BBF9EB646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B072-8D4E-42BD-93E5-0A2E68D3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3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D836-1E00-41D5-93B3-C3BBF9EB646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B072-8D4E-42BD-93E5-0A2E68D3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3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D836-1E00-41D5-93B3-C3BBF9EB646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B072-8D4E-42BD-93E5-0A2E68D3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D836-1E00-41D5-93B3-C3BBF9EB646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B072-8D4E-42BD-93E5-0A2E68D3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9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D836-1E00-41D5-93B3-C3BBF9EB646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B072-8D4E-42BD-93E5-0A2E68D3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9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D836-1E00-41D5-93B3-C3BBF9EB646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B072-8D4E-42BD-93E5-0A2E68D3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D836-1E00-41D5-93B3-C3BBF9EB646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B072-8D4E-42BD-93E5-0A2E68D3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D836-1E00-41D5-93B3-C3BBF9EB646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B072-8D4E-42BD-93E5-0A2E68D3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8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BD836-1E00-41D5-93B3-C3BBF9EB646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BB072-8D4E-42BD-93E5-0A2E68D3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DEzDonPg9NVUKRSX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drive/folders/1-UIRAoRu6QxRprh3dpXRwweaCh71zHM5?usp=shar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100" cy="6852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221" y="2889807"/>
            <a:ext cx="2015346" cy="26464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FB06F0C-380F-4E1E-8D3A-EEABB34FFFC3}"/>
              </a:ext>
            </a:extLst>
          </p:cNvPr>
          <p:cNvSpPr/>
          <p:nvPr/>
        </p:nvSpPr>
        <p:spPr>
          <a:xfrm>
            <a:off x="3854564" y="570264"/>
            <a:ext cx="6160661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 বসে ডিপিএড অনুশীলন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C98563-F778-41DC-852F-58166AC22401}"/>
              </a:ext>
            </a:extLst>
          </p:cNvPr>
          <p:cNvSpPr/>
          <p:nvPr/>
        </p:nvSpPr>
        <p:spPr>
          <a:xfrm>
            <a:off x="3382146" y="5536265"/>
            <a:ext cx="72651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একাডেমি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-42205"/>
            <a:ext cx="12192000" cy="7019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745" y="503824"/>
            <a:ext cx="5202371" cy="52023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10144" y="370614"/>
            <a:ext cx="10072472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শিক্ষাক্রম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6268" y="5050142"/>
            <a:ext cx="100724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শিক্ষাক্রম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পৌঁছাবার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সুপরিকল্পিত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পথনির্দেশ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6268" y="5050142"/>
            <a:ext cx="100724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শিক্ষাক্রমে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বাঞ্ছনীয়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811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-42205"/>
            <a:ext cx="12192000" cy="7019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66" y="1184546"/>
            <a:ext cx="6777979" cy="445323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007759" y="201800"/>
            <a:ext cx="2148345" cy="1064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6478" y="5781518"/>
            <a:ext cx="99036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91458" y="5649162"/>
            <a:ext cx="99036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বিদ্যালয়ই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মনস্তাত্ত্বিক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আবেগিক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7336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-42205"/>
            <a:ext cx="12192000" cy="7019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49" y="1205136"/>
            <a:ext cx="5308101" cy="398697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856910" y="314422"/>
            <a:ext cx="1949573" cy="1064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7494" y="5220380"/>
            <a:ext cx="959416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শিশুকে</a:t>
            </a:r>
            <a:r>
              <a:rPr lang="en-US" sz="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উদ্বুদ্ধকরণ</a:t>
            </a:r>
            <a:r>
              <a:rPr lang="en-US" sz="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মধ্যেই</a:t>
            </a:r>
            <a:r>
              <a:rPr lang="en-US" sz="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27495" y="5239408"/>
            <a:ext cx="959416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মনস্তাত্ত্বিক</a:t>
            </a:r>
            <a:r>
              <a:rPr lang="en-US" sz="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9511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allAtOnce"/>
      <p:bldP spid="12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9" y="-35167"/>
            <a:ext cx="12192000" cy="7019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0"/>
          <a:stretch/>
        </p:blipFill>
        <p:spPr>
          <a:xfrm>
            <a:off x="3274875" y="1187224"/>
            <a:ext cx="5614114" cy="367498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887367" y="201917"/>
            <a:ext cx="2069797" cy="1064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2667" y="4909511"/>
            <a:ext cx="981924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≥ </a:t>
            </a:r>
            <a:r>
              <a:rPr lang="en-US" sz="32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2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2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আওতায়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জীবজন্তু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নদী-মাঠ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2667" y="4826667"/>
            <a:ext cx="9819245" cy="1673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lvl="0" algn="just"/>
            <a:r>
              <a:rPr lang="en-US" sz="32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≥ </a:t>
            </a:r>
            <a:r>
              <a:rPr lang="en-US" sz="32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2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2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≥ </a:t>
            </a:r>
            <a:r>
              <a:rPr lang="en-US" sz="32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2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24870" y="4836383"/>
            <a:ext cx="97770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≥ </a:t>
            </a:r>
            <a:r>
              <a:rPr lang="en-US" sz="3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সুবিধাদি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লোকাচার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নিয়মকানুন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ইত্যাদিকে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436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0" y="22811"/>
            <a:ext cx="12202100" cy="6852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235627-0FC6-4B41-9337-5ABE8AEE59AE}"/>
              </a:ext>
            </a:extLst>
          </p:cNvPr>
          <p:cNvSpPr txBox="1"/>
          <p:nvPr/>
        </p:nvSpPr>
        <p:spPr>
          <a:xfrm>
            <a:off x="5413777" y="176530"/>
            <a:ext cx="3164161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4D03F6F-D934-41FB-8A27-F647679A1A40}"/>
              </a:ext>
            </a:extLst>
          </p:cNvPr>
          <p:cNvGrpSpPr/>
          <p:nvPr/>
        </p:nvGrpSpPr>
        <p:grpSpPr>
          <a:xfrm>
            <a:off x="2508760" y="1523045"/>
            <a:ext cx="9560689" cy="4728626"/>
            <a:chOff x="2631311" y="1523045"/>
            <a:chExt cx="9560689" cy="472862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A3CCA1F-6412-43C5-953C-27CD03713D5D}"/>
                </a:ext>
              </a:extLst>
            </p:cNvPr>
            <p:cNvSpPr txBox="1"/>
            <p:nvPr/>
          </p:nvSpPr>
          <p:spPr>
            <a:xfrm>
              <a:off x="7816793" y="4866676"/>
              <a:ext cx="437520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spc="-15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https://forms.gle/DEzDonPg9NVUKRSX6</a:t>
              </a:r>
              <a:endParaRPr lang="en-US" sz="2400" spc="-1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spc="-1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0BC312F-2B87-4BE0-9A0B-11E03E44C2A5}"/>
                </a:ext>
              </a:extLst>
            </p:cNvPr>
            <p:cNvSpPr txBox="1"/>
            <p:nvPr/>
          </p:nvSpPr>
          <p:spPr>
            <a:xfrm>
              <a:off x="7901658" y="1523045"/>
              <a:ext cx="3949108" cy="3158966"/>
            </a:xfrm>
            <a:prstGeom prst="downArrowCallou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Avcbvi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g~j¨evb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gZvgZ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cÖ`vb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Ki‡Z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Ges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wb‡R‡K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hvPvB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Ki‡Z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wb‡Pi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wjs‡K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wK¬K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Kiæb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|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0339426-3EA3-4AF7-8A5B-795CE5A4F098}"/>
                </a:ext>
              </a:extLst>
            </p:cNvPr>
            <p:cNvSpPr txBox="1"/>
            <p:nvPr/>
          </p:nvSpPr>
          <p:spPr>
            <a:xfrm>
              <a:off x="2631311" y="4682011"/>
              <a:ext cx="4375207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spc="-15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https://drive.google.com/drive/folders/1-UIRAoRu6QxRprh3dpXRwweaCh71zHM5?usp=sharing</a:t>
              </a:r>
              <a:endParaRPr lang="en-US" sz="2400" spc="-1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spc="-1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20D64FD-6B5E-48B5-8024-EE6A294D9CB2}"/>
                </a:ext>
              </a:extLst>
            </p:cNvPr>
            <p:cNvSpPr txBox="1"/>
            <p:nvPr/>
          </p:nvSpPr>
          <p:spPr>
            <a:xfrm>
              <a:off x="2833700" y="1523045"/>
              <a:ext cx="3949108" cy="3158966"/>
            </a:xfrm>
            <a:prstGeom prst="downArrowCallou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Awa‡ek‡bi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Z_¨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cÎ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,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wcwWGd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,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cvIqvi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c‡q›U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I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wfwWI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†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c‡Z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wb‡Pi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wjs‡K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wK¬K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Kiæb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|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692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0" y="0"/>
            <a:ext cx="12202100" cy="6852329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767117" y="1936942"/>
            <a:ext cx="590998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পেশাগত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ড, </a:t>
            </a:r>
          </a:p>
          <a:p>
            <a:pPr algn="ctr" eaLnBrk="1" hangingPunct="1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১</a:t>
            </a:r>
          </a:p>
          <a:p>
            <a:pPr algn="ctr" eaLnBrk="1" hangingPunct="1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581D0BD5-6130-4FA8-A2DA-E7485AF78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0407" y="4300197"/>
            <a:ext cx="333265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জুলফিকার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ইন্সট্রাক্টর 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াইন্স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eaLnBrk="1" hangingPunct="1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পিটিআই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2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4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-1"/>
            <a:ext cx="12192000" cy="6858001"/>
          </a:xfrm>
          <a:prstGeom prst="rect">
            <a:avLst/>
          </a:prstGeom>
        </p:spPr>
      </p:pic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828799" y="1528791"/>
            <a:ext cx="9955369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BD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অধিবেশন শেষে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আপনারা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পারবেন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পারবেন। 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242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6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-1"/>
            <a:ext cx="12192000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2193" y="788674"/>
            <a:ext cx="10480432" cy="379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১.৩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শিক্ষার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উপাদান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প্রয়োজনীয়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সামাজিক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প্রক্রিয়া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প্রক্রিয়া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জীবনব্যাপী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সুসংহত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সত্ত্বা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আছে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সামগ্রিকভাবে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কতকগুলো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উপাদানের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এ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প্রক্রিয়া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সাধিত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-1"/>
            <a:ext cx="12192000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6998" y="1300092"/>
            <a:ext cx="120278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আসুন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থামিয়ে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১মিনিট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15" b="95948" l="9719" r="898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42" y="3087744"/>
            <a:ext cx="3361846" cy="3393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1334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9" y="-1"/>
            <a:ext cx="12210757" cy="685800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4956519"/>
              </p:ext>
            </p:extLst>
          </p:nvPr>
        </p:nvGraphicFramePr>
        <p:xfrm>
          <a:off x="3263705" y="323553"/>
          <a:ext cx="9957944" cy="6189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492372" y="407960"/>
            <a:ext cx="2461846" cy="1758463"/>
          </a:xfrm>
          <a:prstGeom prst="wedgeRoundRectCallout">
            <a:avLst>
              <a:gd name="adj1" fmla="val 120881"/>
              <a:gd name="adj2" fmla="val -10603"/>
              <a:gd name="adj3" fmla="val 166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11109050" y="3283017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মোঃ জুলফিকার মতিন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5AF88F-2288-4113-BCF1-0C9D87A93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235AF88F-2288-4113-BCF1-0C9D87A93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235AF88F-2288-4113-BCF1-0C9D87A93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235AF88F-2288-4113-BCF1-0C9D87A930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F678D1-40D0-47C7-875C-E565529B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62F678D1-40D0-47C7-875C-E565529B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62F678D1-40D0-47C7-875C-E565529B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62F678D1-40D0-47C7-875C-E565529B9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351FC5-B3B6-47D5-BCDF-B5052F21F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B0351FC5-B3B6-47D5-BCDF-B5052F21F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B0351FC5-B3B6-47D5-BCDF-B5052F21F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B0351FC5-B3B6-47D5-BCDF-B5052F21F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3BD7B3-9472-4C73-8295-9E9901998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C23BD7B3-9472-4C73-8295-9E9901998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C23BD7B3-9472-4C73-8295-9E9901998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C23BD7B3-9472-4C73-8295-9E99019981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1CAAC1-8F1B-4C9B-97F0-659A3E135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B11CAAC1-8F1B-4C9B-97F0-659A3E135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B11CAAC1-8F1B-4C9B-97F0-659A3E135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B11CAAC1-8F1B-4C9B-97F0-659A3E135A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F654E1-0EBF-40B8-8CEE-0B6A3BF06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32F654E1-0EBF-40B8-8CEE-0B6A3BF06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32F654E1-0EBF-40B8-8CEE-0B6A3BF06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32F654E1-0EBF-40B8-8CEE-0B6A3BF06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8A80A7-A008-4799-9192-0938739FF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328A80A7-A008-4799-9192-0938739FF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328A80A7-A008-4799-9192-0938739FF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328A80A7-A008-4799-9192-0938739FF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E39A35-FA36-4924-BC28-46B931CE7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94E39A35-FA36-4924-BC28-46B931CE7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94E39A35-FA36-4924-BC28-46B931CE7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94E39A35-FA36-4924-BC28-46B931CE7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D8B5C2-BEDA-4501-86D2-2AD86A4B8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BDD8B5C2-BEDA-4501-86D2-2AD86A4B8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BDD8B5C2-BEDA-4501-86D2-2AD86A4B8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BDD8B5C2-BEDA-4501-86D2-2AD86A4B8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B0BB86-D769-4C33-9406-8CC1FA34A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FAB0BB86-D769-4C33-9406-8CC1FA34A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FAB0BB86-D769-4C33-9406-8CC1FA34A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FAB0BB86-D769-4C33-9406-8CC1FA34A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860F6F-A8E4-42D4-9B7B-FB171DE91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96860F6F-A8E4-42D4-9B7B-FB171DE91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96860F6F-A8E4-42D4-9B7B-FB171DE91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96860F6F-A8E4-42D4-9B7B-FB171DE91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5E9274-8C69-4C66-B949-738508894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695E9274-8C69-4C66-B949-738508894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695E9274-8C69-4C66-B949-738508894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695E9274-8C69-4C66-B949-738508894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850146-64AA-48A2-A7CC-91C6D8C52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43850146-64AA-48A2-A7CC-91C6D8C52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43850146-64AA-48A2-A7CC-91C6D8C52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43850146-64AA-48A2-A7CC-91C6D8C52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41609" y="2876841"/>
            <a:ext cx="69589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আসুন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এগুলো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জেনে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নেই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-42205"/>
            <a:ext cx="12192000" cy="7019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43" y="1158965"/>
            <a:ext cx="7216786" cy="398167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642108" y="220956"/>
            <a:ext cx="2164375" cy="1064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শিক্ষার্থী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1606" y="5183937"/>
            <a:ext cx="9913320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ব্যক্তিত্বের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সুষম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বিকাশের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অগ্রগতি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অব্যাহত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রাখবার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6" y="5183937"/>
            <a:ext cx="9875513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পুরাতন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আচরণ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ত্যাগ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অভিজ্ঞতার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নূতন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আচরণ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আয়ত্ব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9977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-42205"/>
            <a:ext cx="12192000" cy="7019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31" y="1152944"/>
            <a:ext cx="4778286" cy="378097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038050" y="251901"/>
            <a:ext cx="1747594" cy="1064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0958" y="4959698"/>
            <a:ext cx="953789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অবিচ্ছেদ্যভাবে</a:t>
            </a:r>
            <a:r>
              <a:rPr lang="en-US" sz="3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80958" y="4973458"/>
            <a:ext cx="95378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একাধারে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পরামর্শদাতা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অভিভাবক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হিতৈষী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পথপ্রদর্শক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জীবনদর্শন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5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839</TotalTime>
  <Words>397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Microsoft account</cp:lastModifiedBy>
  <cp:revision>94</cp:revision>
  <dcterms:created xsi:type="dcterms:W3CDTF">2020-05-03T05:24:08Z</dcterms:created>
  <dcterms:modified xsi:type="dcterms:W3CDTF">2020-05-13T13:12:10Z</dcterms:modified>
</cp:coreProperties>
</file>