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62" r:id="rId4"/>
    <p:sldId id="261" r:id="rId5"/>
    <p:sldId id="265" r:id="rId6"/>
    <p:sldId id="264" r:id="rId7"/>
    <p:sldId id="256" r:id="rId8"/>
    <p:sldId id="260" r:id="rId9"/>
    <p:sldId id="258" r:id="rId10"/>
    <p:sldId id="259" r:id="rId11"/>
    <p:sldId id="257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75EEF-5EAB-47F8-A11F-3AE2D89CCA4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D215E2-D47F-4DCD-8EC2-ECA4954052C8}">
      <dgm:prSet phldrT="[Text]" custT="1"/>
      <dgm:spPr/>
      <dgm:t>
        <a:bodyPr/>
        <a:lstStyle/>
        <a:p>
          <a:r>
            <a:rPr lang="en-US" sz="3200" dirty="0" err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wkÿ‡Ki</a:t>
          </a:r>
          <a:r>
            <a: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 †</a:t>
          </a:r>
          <a:r>
            <a:rPr lang="en-US" sz="3200" dirty="0" err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ckvMZ</a:t>
          </a:r>
          <a:r>
            <a: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 `</a:t>
          </a:r>
          <a:r>
            <a:rPr lang="en-US" sz="3200" dirty="0" err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vwqZ</a:t>
          </a:r>
          <a:r>
            <a: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¡ I </a:t>
          </a:r>
          <a:r>
            <a:rPr lang="en-US" sz="3200" dirty="0" err="1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KZ©e</a:t>
          </a:r>
          <a:r>
            <a: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</a:rPr>
            <a:t>¨ </a:t>
          </a:r>
          <a:endParaRPr lang="en-US" sz="4800" dirty="0">
            <a:latin typeface="SutonnyMJ" pitchFamily="2" charset="0"/>
            <a:cs typeface="SutonnyMJ" pitchFamily="2" charset="0"/>
          </a:endParaRPr>
        </a:p>
      </dgm:t>
    </dgm:pt>
    <dgm:pt modelId="{DD6F9EC4-12DA-4B30-BAD3-50B55F9AC661}" type="parTrans" cxnId="{AA151A40-69BA-477A-BA06-D194140B0791}">
      <dgm:prSet/>
      <dgm:spPr/>
      <dgm:t>
        <a:bodyPr/>
        <a:lstStyle/>
        <a:p>
          <a:endParaRPr lang="en-US" sz="3200">
            <a:latin typeface="SutonnyMJ" pitchFamily="2" charset="0"/>
            <a:cs typeface="SutonnyMJ" pitchFamily="2" charset="0"/>
          </a:endParaRPr>
        </a:p>
      </dgm:t>
    </dgm:pt>
    <dgm:pt modelId="{4FD8855D-C5D9-4A2B-B84B-99423E6A8529}" type="sibTrans" cxnId="{AA151A40-69BA-477A-BA06-D194140B0791}">
      <dgm:prSet/>
      <dgm:spPr/>
      <dgm:t>
        <a:bodyPr/>
        <a:lstStyle/>
        <a:p>
          <a:endParaRPr lang="en-US" sz="3200">
            <a:latin typeface="SutonnyMJ" pitchFamily="2" charset="0"/>
            <a:cs typeface="SutonnyMJ" pitchFamily="2" charset="0"/>
          </a:endParaRPr>
        </a:p>
      </dgm:t>
    </dgm:pt>
    <dgm:pt modelId="{7C59ACA3-83D1-41F2-92D7-29737AA9CC7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>
              <a:ln/>
              <a:latin typeface="SutonnyMJ" pitchFamily="2" charset="0"/>
            </a:rPr>
            <a:t>mgvR ms¯‹viK wn‡m‡e `vwqZ¡ I KZ©e¨ </a:t>
          </a:r>
          <a:endParaRPr lang="en-US" sz="3200" b="1" dirty="0">
            <a:ln/>
            <a:latin typeface="SutonnyMJ" pitchFamily="2" charset="0"/>
          </a:endParaRPr>
        </a:p>
      </dgm:t>
    </dgm:pt>
    <dgm:pt modelId="{220C95A0-93D5-447B-B63A-D67425F55EDE}" type="parTrans" cxnId="{C58BC80C-215B-430A-B6DD-F12FAC54E0AD}">
      <dgm:prSet/>
      <dgm:spPr/>
      <dgm:t>
        <a:bodyPr/>
        <a:lstStyle/>
        <a:p>
          <a:endParaRPr lang="en-US" sz="3200">
            <a:latin typeface="SutonnyMJ" pitchFamily="2" charset="0"/>
            <a:cs typeface="SutonnyMJ" pitchFamily="2" charset="0"/>
          </a:endParaRPr>
        </a:p>
      </dgm:t>
    </dgm:pt>
    <dgm:pt modelId="{D559DFD3-B162-4DA4-94A2-94A90477B416}" type="sibTrans" cxnId="{C58BC80C-215B-430A-B6DD-F12FAC54E0AD}">
      <dgm:prSet/>
      <dgm:spPr/>
      <dgm:t>
        <a:bodyPr/>
        <a:lstStyle/>
        <a:p>
          <a:endParaRPr lang="en-US" sz="3200">
            <a:latin typeface="SutonnyMJ" pitchFamily="2" charset="0"/>
            <a:cs typeface="SutonnyMJ" pitchFamily="2" charset="0"/>
          </a:endParaRPr>
        </a:p>
      </dgm:t>
    </dgm:pt>
    <dgm:pt modelId="{F89F4A01-AFB7-46BD-AB02-DAC5BDE29E1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</a:rPr>
            <a:t>mgv‡R AbyKiYxq e¨w³Z¡ wn‡m‡e `vwqZ¡ I KZ©e¨ </a:t>
          </a:r>
          <a:endParaRPr lang="en-US" sz="320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907F-10DA-436C-95B8-0CC01A14ED58}" type="parTrans" cxnId="{89530323-98D6-4714-94AB-257556324E67}">
      <dgm:prSet/>
      <dgm:spPr/>
      <dgm:t>
        <a:bodyPr/>
        <a:lstStyle/>
        <a:p>
          <a:endParaRPr lang="en-US" sz="3200">
            <a:latin typeface="SutonnyMJ" pitchFamily="2" charset="0"/>
            <a:cs typeface="SutonnyMJ" pitchFamily="2" charset="0"/>
          </a:endParaRPr>
        </a:p>
      </dgm:t>
    </dgm:pt>
    <dgm:pt modelId="{8C59FC4D-9359-489A-AD99-00720A3B4E50}" type="sibTrans" cxnId="{89530323-98D6-4714-94AB-257556324E67}">
      <dgm:prSet/>
      <dgm:spPr/>
      <dgm:t>
        <a:bodyPr/>
        <a:lstStyle/>
        <a:p>
          <a:endParaRPr lang="en-US" sz="3200">
            <a:latin typeface="SutonnyMJ" pitchFamily="2" charset="0"/>
            <a:cs typeface="SutonnyMJ" pitchFamily="2" charset="0"/>
          </a:endParaRPr>
        </a:p>
      </dgm:t>
    </dgm:pt>
    <dgm:pt modelId="{076A00BF-17B1-426A-B601-50C59A10CCD5}" type="pres">
      <dgm:prSet presAssocID="{66275EEF-5EAB-47F8-A11F-3AE2D89CCA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1581B9F-D1D2-401B-8096-3573025F1F68}" type="pres">
      <dgm:prSet presAssocID="{66275EEF-5EAB-47F8-A11F-3AE2D89CCA4E}" presName="Name1" presStyleCnt="0"/>
      <dgm:spPr/>
    </dgm:pt>
    <dgm:pt modelId="{2D2DE093-A264-462B-81C0-0CCF4D9A35E7}" type="pres">
      <dgm:prSet presAssocID="{66275EEF-5EAB-47F8-A11F-3AE2D89CCA4E}" presName="cycle" presStyleCnt="0"/>
      <dgm:spPr/>
    </dgm:pt>
    <dgm:pt modelId="{118078F5-5BEA-40C5-87A9-B146A242A734}" type="pres">
      <dgm:prSet presAssocID="{66275EEF-5EAB-47F8-A11F-3AE2D89CCA4E}" presName="srcNode" presStyleLbl="node1" presStyleIdx="0" presStyleCnt="3"/>
      <dgm:spPr/>
    </dgm:pt>
    <dgm:pt modelId="{43FF78B5-8869-4FEF-920C-CD84E631D221}" type="pres">
      <dgm:prSet presAssocID="{66275EEF-5EAB-47F8-A11F-3AE2D89CCA4E}" presName="conn" presStyleLbl="parChTrans1D2" presStyleIdx="0" presStyleCnt="1"/>
      <dgm:spPr/>
      <dgm:t>
        <a:bodyPr/>
        <a:lstStyle/>
        <a:p>
          <a:endParaRPr lang="en-US"/>
        </a:p>
      </dgm:t>
    </dgm:pt>
    <dgm:pt modelId="{9E902E77-F7AA-4334-ADD2-A8F49E2534A6}" type="pres">
      <dgm:prSet presAssocID="{66275EEF-5EAB-47F8-A11F-3AE2D89CCA4E}" presName="extraNode" presStyleLbl="node1" presStyleIdx="0" presStyleCnt="3"/>
      <dgm:spPr/>
    </dgm:pt>
    <dgm:pt modelId="{091E9DCC-AC0C-4DC6-A7E6-DC2CBA6E64E2}" type="pres">
      <dgm:prSet presAssocID="{66275EEF-5EAB-47F8-A11F-3AE2D89CCA4E}" presName="dstNode" presStyleLbl="node1" presStyleIdx="0" presStyleCnt="3"/>
      <dgm:spPr/>
    </dgm:pt>
    <dgm:pt modelId="{A531633D-FA85-48DF-8F1D-B70A223D0E9C}" type="pres">
      <dgm:prSet presAssocID="{17D215E2-D47F-4DCD-8EC2-ECA4954052C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8CEB7-CE99-4299-9E69-CAC8FD6EA55E}" type="pres">
      <dgm:prSet presAssocID="{17D215E2-D47F-4DCD-8EC2-ECA4954052C8}" presName="accent_1" presStyleCnt="0"/>
      <dgm:spPr/>
    </dgm:pt>
    <dgm:pt modelId="{7805A7A3-761D-4914-B412-7D2A9C052D2C}" type="pres">
      <dgm:prSet presAssocID="{17D215E2-D47F-4DCD-8EC2-ECA4954052C8}" presName="accentRepeatNode" presStyleLbl="solidFgAcc1" presStyleIdx="0" presStyleCnt="3" custScaleX="76853" custScaleY="76853"/>
      <dgm:spPr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D7F3B4F-6C24-4065-97DD-D6CDF2BD87C5}" type="pres">
      <dgm:prSet presAssocID="{7C59ACA3-83D1-41F2-92D7-29737AA9CC7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488DD-F79A-4AA8-8D95-58B1ADF94124}" type="pres">
      <dgm:prSet presAssocID="{7C59ACA3-83D1-41F2-92D7-29737AA9CC76}" presName="accent_2" presStyleCnt="0"/>
      <dgm:spPr/>
    </dgm:pt>
    <dgm:pt modelId="{3713AF19-1D58-45DE-A787-E88449F3C684}" type="pres">
      <dgm:prSet presAssocID="{7C59ACA3-83D1-41F2-92D7-29737AA9CC76}" presName="accentRepeatNode" presStyleLbl="solidFgAcc1" presStyleIdx="1" presStyleCnt="3" custScaleX="78892" custScaleY="78892"/>
      <dgm:spPr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59FD306E-A23A-4929-AA0D-D521B568A795}" type="pres">
      <dgm:prSet presAssocID="{F89F4A01-AFB7-46BD-AB02-DAC5BDE29E1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57B71-D157-4963-B3CB-225B24B15A2F}" type="pres">
      <dgm:prSet presAssocID="{F89F4A01-AFB7-46BD-AB02-DAC5BDE29E11}" presName="accent_3" presStyleCnt="0"/>
      <dgm:spPr/>
    </dgm:pt>
    <dgm:pt modelId="{623421B7-B544-41B9-A6CA-8C7EE9E80FED}" type="pres">
      <dgm:prSet presAssocID="{F89F4A01-AFB7-46BD-AB02-DAC5BDE29E11}" presName="accentRepeatNode" presStyleLbl="solidFgAcc1" presStyleIdx="2" presStyleCnt="3" custScaleX="75548" custScaleY="75548"/>
      <dgm:spPr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</dgm:ptLst>
  <dgm:cxnLst>
    <dgm:cxn modelId="{B8AFC102-7F5F-4DEA-B96E-64E304FA451E}" type="presOf" srcId="{17D215E2-D47F-4DCD-8EC2-ECA4954052C8}" destId="{A531633D-FA85-48DF-8F1D-B70A223D0E9C}" srcOrd="0" destOrd="0" presId="urn:microsoft.com/office/officeart/2008/layout/VerticalCurvedList"/>
    <dgm:cxn modelId="{2DC909B8-2719-4C5A-9C67-489994DEDD40}" type="presOf" srcId="{4FD8855D-C5D9-4A2B-B84B-99423E6A8529}" destId="{43FF78B5-8869-4FEF-920C-CD84E631D221}" srcOrd="0" destOrd="0" presId="urn:microsoft.com/office/officeart/2008/layout/VerticalCurvedList"/>
    <dgm:cxn modelId="{C58BC80C-215B-430A-B6DD-F12FAC54E0AD}" srcId="{66275EEF-5EAB-47F8-A11F-3AE2D89CCA4E}" destId="{7C59ACA3-83D1-41F2-92D7-29737AA9CC76}" srcOrd="1" destOrd="0" parTransId="{220C95A0-93D5-447B-B63A-D67425F55EDE}" sibTransId="{D559DFD3-B162-4DA4-94A2-94A90477B416}"/>
    <dgm:cxn modelId="{D26EA0C9-AF41-4E54-83F4-5D3D571B532F}" type="presOf" srcId="{F89F4A01-AFB7-46BD-AB02-DAC5BDE29E11}" destId="{59FD306E-A23A-4929-AA0D-D521B568A795}" srcOrd="0" destOrd="0" presId="urn:microsoft.com/office/officeart/2008/layout/VerticalCurvedList"/>
    <dgm:cxn modelId="{AA151A40-69BA-477A-BA06-D194140B0791}" srcId="{66275EEF-5EAB-47F8-A11F-3AE2D89CCA4E}" destId="{17D215E2-D47F-4DCD-8EC2-ECA4954052C8}" srcOrd="0" destOrd="0" parTransId="{DD6F9EC4-12DA-4B30-BAD3-50B55F9AC661}" sibTransId="{4FD8855D-C5D9-4A2B-B84B-99423E6A8529}"/>
    <dgm:cxn modelId="{09FFC7D6-53F7-4D04-8E89-1C3CC5F7ED08}" type="presOf" srcId="{66275EEF-5EAB-47F8-A11F-3AE2D89CCA4E}" destId="{076A00BF-17B1-426A-B601-50C59A10CCD5}" srcOrd="0" destOrd="0" presId="urn:microsoft.com/office/officeart/2008/layout/VerticalCurvedList"/>
    <dgm:cxn modelId="{B7DD16E6-485E-4C22-A0BF-053530767A87}" type="presOf" srcId="{7C59ACA3-83D1-41F2-92D7-29737AA9CC76}" destId="{FD7F3B4F-6C24-4065-97DD-D6CDF2BD87C5}" srcOrd="0" destOrd="0" presId="urn:microsoft.com/office/officeart/2008/layout/VerticalCurvedList"/>
    <dgm:cxn modelId="{89530323-98D6-4714-94AB-257556324E67}" srcId="{66275EEF-5EAB-47F8-A11F-3AE2D89CCA4E}" destId="{F89F4A01-AFB7-46BD-AB02-DAC5BDE29E11}" srcOrd="2" destOrd="0" parTransId="{220C907F-10DA-436C-95B8-0CC01A14ED58}" sibTransId="{8C59FC4D-9359-489A-AD99-00720A3B4E50}"/>
    <dgm:cxn modelId="{4137C4F2-EE84-4343-B7A7-B343D7546DED}" type="presParOf" srcId="{076A00BF-17B1-426A-B601-50C59A10CCD5}" destId="{A1581B9F-D1D2-401B-8096-3573025F1F68}" srcOrd="0" destOrd="0" presId="urn:microsoft.com/office/officeart/2008/layout/VerticalCurvedList"/>
    <dgm:cxn modelId="{C7C7252B-7330-4EFE-BF28-DF89DC1A4E82}" type="presParOf" srcId="{A1581B9F-D1D2-401B-8096-3573025F1F68}" destId="{2D2DE093-A264-462B-81C0-0CCF4D9A35E7}" srcOrd="0" destOrd="0" presId="urn:microsoft.com/office/officeart/2008/layout/VerticalCurvedList"/>
    <dgm:cxn modelId="{C8569225-E368-4D48-A44A-C87A35ADB125}" type="presParOf" srcId="{2D2DE093-A264-462B-81C0-0CCF4D9A35E7}" destId="{118078F5-5BEA-40C5-87A9-B146A242A734}" srcOrd="0" destOrd="0" presId="urn:microsoft.com/office/officeart/2008/layout/VerticalCurvedList"/>
    <dgm:cxn modelId="{1BF69980-49FA-4D34-AC30-35C655C04F86}" type="presParOf" srcId="{2D2DE093-A264-462B-81C0-0CCF4D9A35E7}" destId="{43FF78B5-8869-4FEF-920C-CD84E631D221}" srcOrd="1" destOrd="0" presId="urn:microsoft.com/office/officeart/2008/layout/VerticalCurvedList"/>
    <dgm:cxn modelId="{4E4A0998-16AD-47FF-9F0E-D646A16E278C}" type="presParOf" srcId="{2D2DE093-A264-462B-81C0-0CCF4D9A35E7}" destId="{9E902E77-F7AA-4334-ADD2-A8F49E2534A6}" srcOrd="2" destOrd="0" presId="urn:microsoft.com/office/officeart/2008/layout/VerticalCurvedList"/>
    <dgm:cxn modelId="{0220F4A2-CB5F-4421-9459-C66E9DCE0A06}" type="presParOf" srcId="{2D2DE093-A264-462B-81C0-0CCF4D9A35E7}" destId="{091E9DCC-AC0C-4DC6-A7E6-DC2CBA6E64E2}" srcOrd="3" destOrd="0" presId="urn:microsoft.com/office/officeart/2008/layout/VerticalCurvedList"/>
    <dgm:cxn modelId="{28F629E1-1E27-4A97-A955-E14CBB7558B0}" type="presParOf" srcId="{A1581B9F-D1D2-401B-8096-3573025F1F68}" destId="{A531633D-FA85-48DF-8F1D-B70A223D0E9C}" srcOrd="1" destOrd="0" presId="urn:microsoft.com/office/officeart/2008/layout/VerticalCurvedList"/>
    <dgm:cxn modelId="{A2E2CB7E-4BD7-4BC2-A331-8F00E17CB992}" type="presParOf" srcId="{A1581B9F-D1D2-401B-8096-3573025F1F68}" destId="{C918CEB7-CE99-4299-9E69-CAC8FD6EA55E}" srcOrd="2" destOrd="0" presId="urn:microsoft.com/office/officeart/2008/layout/VerticalCurvedList"/>
    <dgm:cxn modelId="{7D611C14-EBE9-46D3-93DE-C23A9C9D14E7}" type="presParOf" srcId="{C918CEB7-CE99-4299-9E69-CAC8FD6EA55E}" destId="{7805A7A3-761D-4914-B412-7D2A9C052D2C}" srcOrd="0" destOrd="0" presId="urn:microsoft.com/office/officeart/2008/layout/VerticalCurvedList"/>
    <dgm:cxn modelId="{522BFCD5-AA71-477D-A407-F166DAE60009}" type="presParOf" srcId="{A1581B9F-D1D2-401B-8096-3573025F1F68}" destId="{FD7F3B4F-6C24-4065-97DD-D6CDF2BD87C5}" srcOrd="3" destOrd="0" presId="urn:microsoft.com/office/officeart/2008/layout/VerticalCurvedList"/>
    <dgm:cxn modelId="{1812F77F-EA39-4E85-BFC8-17AA4BE26333}" type="presParOf" srcId="{A1581B9F-D1D2-401B-8096-3573025F1F68}" destId="{86B488DD-F79A-4AA8-8D95-58B1ADF94124}" srcOrd="4" destOrd="0" presId="urn:microsoft.com/office/officeart/2008/layout/VerticalCurvedList"/>
    <dgm:cxn modelId="{A8435CEE-8418-4715-8A8D-ED527E3F43D1}" type="presParOf" srcId="{86B488DD-F79A-4AA8-8D95-58B1ADF94124}" destId="{3713AF19-1D58-45DE-A787-E88449F3C684}" srcOrd="0" destOrd="0" presId="urn:microsoft.com/office/officeart/2008/layout/VerticalCurvedList"/>
    <dgm:cxn modelId="{687444E0-14F6-4FA9-850B-353F73A239CF}" type="presParOf" srcId="{A1581B9F-D1D2-401B-8096-3573025F1F68}" destId="{59FD306E-A23A-4929-AA0D-D521B568A795}" srcOrd="5" destOrd="0" presId="urn:microsoft.com/office/officeart/2008/layout/VerticalCurvedList"/>
    <dgm:cxn modelId="{E6D83D76-1E31-440F-8B69-245F17D73242}" type="presParOf" srcId="{A1581B9F-D1D2-401B-8096-3573025F1F68}" destId="{A7057B71-D157-4963-B3CB-225B24B15A2F}" srcOrd="6" destOrd="0" presId="urn:microsoft.com/office/officeart/2008/layout/VerticalCurvedList"/>
    <dgm:cxn modelId="{BB34CCD8-9F19-4F3F-929F-51B6238E6279}" type="presParOf" srcId="{A7057B71-D157-4963-B3CB-225B24B15A2F}" destId="{623421B7-B544-41B9-A6CA-8C7EE9E80F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F4BA6-0A5E-4913-BFD1-91B2A1D71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75CFDD-948C-42B8-A805-EA3F5BAB3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3AB3CD-73E8-4523-920A-803D87C1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621691-2ED5-492C-B02D-2AB2FBDD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4E6B22-B145-4019-B033-4AD0091E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7F646-CAB0-4293-894B-5E92C5D7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F40090-AFAC-435B-803A-97260379B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7825D7-ED1B-4186-9740-FC85FD9F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23707D-CBED-44DE-867E-61627314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5A1E69-AAC3-4DEB-908C-9682C9C9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B4A042-CEB1-4FF3-B233-7DCFD3D13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588423-0D28-4EC6-BAA4-98C73D437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9C6DB5-F550-4F19-B066-7EC7AE87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53EA16-DDCC-475E-B4F8-F442E136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4C2F6-DD2B-4EA7-9C99-3A4628A5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42EA4-A5BC-47F0-A54F-52A611427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ACD403-9771-4235-830A-50BF12B55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C56EF2-C2E7-40F9-8FF3-FD86E564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62DB69-B9C9-423F-9649-1AB680D3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EEE51-2161-4F7A-84AB-6F6F0353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02D15-9D8C-4F01-A5C6-D45B1F27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779822-B8FC-45CD-B297-8B5E2335A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EC93E-AF25-4363-92B0-7FFD2632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8A04FF-123F-477A-BB33-6D5D89EA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6EA1A8-BE79-4614-8888-F4D59526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D991A-65C8-4333-9B09-70EDD852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5CFB52-EDE2-491E-93C0-A4908046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83976-3523-4EA1-8175-E41C010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369D4-5F17-45F5-9C31-C0D8EEF4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D44C3-0036-4FEA-A0AB-0A1EE81C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F0AE2-F2CC-461E-94EE-1260EB4B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A2E01C-966F-49DF-B348-6486CF40C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5352F8-6BD0-4205-B60F-2772071DA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4DC908-7B98-4C84-B4C8-73D8425B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BED8DD-2BEC-4C54-B91A-DB9965DA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0E4C2D-007F-4D97-81B8-1A6457DF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2AD69-7B01-4142-8166-F85F30C6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ADFC0-D143-4CEB-84C1-2D613E7DB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3834E6-0D5A-4207-A355-CE6624A9B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DBCA80-625A-4B63-A76D-CF453126C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A47C94-8390-4933-AB58-19E5D80FB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026ABD-9DD9-4B36-B977-CDD6E33A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5BFF58-FF90-4C26-B494-1FAEFEAA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287603-3CB0-4DDD-A69F-E62E622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E9EB6-FF19-4EAB-818C-B82DE16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BE4BA3-6A3C-48E6-A1C3-329B1ECA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D5D219-0C3D-4814-9606-AB63BE77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00A269-F606-4B0B-B93F-03B62242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866F61-93D7-4F12-B317-113BEB2C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C0D6DC-4384-48F0-8EF0-26DAF5C2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F173E7-E3C4-44A2-A7A7-7E22652C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6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3CD01-A16C-4193-872B-9984852D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DED406-0613-479F-8799-C6DD7A80D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B9A6A2-B0AD-4FD8-85A7-029E38CDB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69E0B7-EF34-466F-AB76-AD88E911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BDBB84-ADB1-41F2-A6A9-C12E223E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3D8B62-7840-4D7E-8264-B65C285E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A2C05-94C8-4253-977A-AA5C30B6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813FD-BAFB-4BDF-B327-BA1556C1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5EB31B-C5AA-4129-8AA0-72AD8D46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0A9CA-6C29-4A49-8505-991E9FC8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1EEE63-2AA7-46A0-8B1A-2AF56986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D24EF-D4DA-4955-9CE6-6A90E8F2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97C813-BA0B-40FE-A430-A3B2D91FA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1305F6-ADA1-4D1E-BBB9-A3825A01E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01970B-9DD5-4223-A307-E73DD4A7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A236A3-1BC2-467C-BB0E-B17FBB4F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37696F-0B3C-4E98-8F60-C6649A8A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3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0AF8D-DB40-4EF4-9287-6C752258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D03575-5A5B-404C-803C-8246361FF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93860-5166-4E48-AA19-FFD3BE3B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BFADE9-9486-4903-9F82-15561D74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B5A57C-6681-4D77-A0D4-84BB3AAA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3C74E4-553A-448B-8E47-99E2B6286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EA6D17-3800-4DA9-B4A3-DC631B86E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26AD4-6F62-44A5-BF95-10486D19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84ED0-E76C-43A0-B872-6EDFE61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17B3DD-03D0-464A-81EA-2219E33B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6447A-69BC-4882-8336-433E2A5E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494D72-3DFB-4CC7-94ED-C21EF7261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5E94C6-052E-4B29-A20E-A33DE828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A42CDD-27C9-46F9-9E95-0575E6D9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E189C4-3916-41D5-8FB3-C035145A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C910D-ACFD-4380-A10E-877EE7E4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2CAC18-1AAD-4697-9BA0-E90F6BD15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79EA28-A4B8-420B-B1CB-AE17F1822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047EDF-C6F9-46BF-8DCD-C9038F04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6199A1-95DA-48EB-BC6F-A1234044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79DAB1-5873-4B99-854F-7F7956C8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A5D3E-C346-45FA-ABC0-8F1B0E5A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424E3C-257E-4CFD-AEE3-E33EA3670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DE2DBF-A16C-480C-BBA3-64196A64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FF425D-9B2C-449E-8C6A-6B2EB0A5C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8C6BD9-D336-4E6B-A6C5-A6D0C4CF7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7F6BCB-7DB4-4985-890E-5AE42DA1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85030B-E24F-45AD-B241-558A3AE8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75B72F-5782-4B46-9282-7638E02F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DF7F9-E88D-41FE-A25D-C8794AC9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2A6428-A79A-4920-8C0C-2D58CA88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E9423C-DC22-4F01-8E0A-ECE49AC6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BCF0A1-981B-4383-B8C6-3D313E85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455AA3-351B-4848-A9B8-096F2E35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B018A6-0211-4582-8750-FEB7FC66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D65A2-FD84-4A3B-981D-86A4A1AB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8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BF728-3BE0-40DE-B7AA-F62C97FE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CCF9A-B50A-4B5F-A282-F8D56603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1C4BDA-4321-4118-8155-91F9AB61B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8131D6-7C2E-409E-B9E2-EDEB86C0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2A20F8-269A-4AAF-88E4-4912F41D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6C2569-914F-4921-A5ED-20464A8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A74C0-B139-4E5B-B9A0-CFFF6A40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371844-8C17-43AC-A768-B9B6E48A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2C3D96-0C32-4404-B423-E4306873B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238AF1-2072-489F-993D-1EDD227A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8C4150-F692-427D-B79F-A2EE8F5D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85371E-DFA2-4207-8D27-4FE60148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A4B4A2-A927-4EF3-84F9-04D9205C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8FF8BF-2638-4232-B0C5-CA56A663E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E6382-6C20-43D1-A5CF-37F789CC7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E29B81-9E41-4423-A16B-AFDFDED6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D8A0FD-0696-4FF5-989D-69E5337B8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804C20-80FF-406C-86FA-5391137D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E08EEC-474D-4CB8-93C2-C3722AFF1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9A743-4BF9-4F5C-8E14-7AC1F8A9D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372A-2B22-4EA1-843D-B79C01D6AEF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FBBAB2-4917-4F45-86A8-06630D931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BB835-7B4D-424B-8925-32F359A3F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B45C-EE91-482B-931F-C3D44B850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EzDonPg9NVUKRSX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drive/folders/1-UIRAoRu6QxRprh3dpXRwweaCh71zHM5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00BBB-A71D-4B42-A24E-F27F4E0D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35C0C8-EEAF-45B3-B360-A58E604F0F58}"/>
              </a:ext>
            </a:extLst>
          </p:cNvPr>
          <p:cNvSpPr/>
          <p:nvPr/>
        </p:nvSpPr>
        <p:spPr>
          <a:xfrm>
            <a:off x="1073936" y="1356034"/>
            <a:ext cx="107475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m‡e©vcwi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GKRb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wk¶K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Ggb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¸‡Yi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AwaKvix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n‡eb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hv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Zv‡K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vwqZ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¡ I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f~wgKv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cvj‡bi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ga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¨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w`‡q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Ab¨vb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¨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ckv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†_‡K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Abb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¨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Zyj‡e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jwZd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2007)|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GKRb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wk¶K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ckvMZ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g~j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¨‡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eva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I `„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wófw½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cvlY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Ki‡eb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wZwb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Zuvi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ckvi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cÖwZ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mr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vqe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× I 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vwqZ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¡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m‡PZb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n‡eb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wk¶K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n‡eb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AZ¨šÍ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`¶ I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Kzkjx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Zuvi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GB `¶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I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KzkjZvi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e¨envi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wZwb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wk¶v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_©x‡`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gv‡S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Rvbvi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Rb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¨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AvMÖn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m„wó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Ki‡eb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‡`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i‡K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fve‡Z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LuywU‡q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wPšÍv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Ki‡Z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DØy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×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Ki‡eb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wZwb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n‡eb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‰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ah©kxj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webg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ª I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BwZevPK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Rxeb‡ev‡ai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AwaKvix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wZwb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wk¶v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_©x‡`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cÖwZ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wei³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bv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n‡q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eis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‰ah©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a‡i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‡`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K_v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ïb‡eb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cÖ‡qvRbxq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mnvqZv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†`‡eb|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‡`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fZi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BwZevPK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`„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wófw½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Qwo‡q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†`‡eb|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wkÿ‡Ki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vwqZ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¡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wel‡q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RvZxq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wkÿvbxwZ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2010 G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ejv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Ôwkÿv_x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©‡`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g‡b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myKzgvi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e„wËi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Abykxj‡b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Drmvn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I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DÏxcbv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m„wó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Zv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‡`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g‡a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¨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kªgkxjZv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mnbkxjZv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, ‰ah©¨,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wbR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I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A‡b¨i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a‡g©i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cÖwZ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kª×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vkxjZv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Aa¨emv‡qi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Af¨vm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MVb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Kzms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¯‹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vigy³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, †`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k‡cÖwgK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I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Kg©Kzkj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bvMwiK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wn‡m‡e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M‡o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Zvjv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wkÿK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‡`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cÖavb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utonnyMJ" pitchFamily="2" charset="0"/>
              </a:rPr>
              <a:t>KZ©e¨Õ</a:t>
            </a:r>
            <a:r>
              <a:rPr lang="en-US" sz="2800" i="1" dirty="0">
                <a:solidFill>
                  <a:srgbClr val="000000"/>
                </a:solidFill>
                <a:latin typeface="SutonnyMJ" pitchFamily="2" charset="0"/>
              </a:rPr>
              <a:t>|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34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6DCAC514-4672-4216-AE8A-355958D3C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737117"/>
              </p:ext>
            </p:extLst>
          </p:nvPr>
        </p:nvGraphicFramePr>
        <p:xfrm>
          <a:off x="2840383" y="10933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81AEB4-05D6-4FAC-BA63-F1529F918BF6}"/>
              </a:ext>
            </a:extLst>
          </p:cNvPr>
          <p:cNvSpPr/>
          <p:nvPr/>
        </p:nvSpPr>
        <p:spPr>
          <a:xfrm>
            <a:off x="332942" y="380267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6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8B5-8869-4FEF-920C-CD84E631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43FF78B5-8869-4FEF-920C-CD84E631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43FF78B5-8869-4FEF-920C-CD84E631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43FF78B5-8869-4FEF-920C-CD84E631D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43FF78B5-8869-4FEF-920C-CD84E631D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05A7A3-761D-4914-B412-7D2A9C05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805A7A3-761D-4914-B412-7D2A9C05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7805A7A3-761D-4914-B412-7D2A9C05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7805A7A3-761D-4914-B412-7D2A9C05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7805A7A3-761D-4914-B412-7D2A9C052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31633D-FA85-48DF-8F1D-B70A223D0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531633D-FA85-48DF-8F1D-B70A223D0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531633D-FA85-48DF-8F1D-B70A223D0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A531633D-FA85-48DF-8F1D-B70A223D0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A531633D-FA85-48DF-8F1D-B70A223D0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13AF19-1D58-45DE-A787-E88449F3C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3713AF19-1D58-45DE-A787-E88449F3C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3713AF19-1D58-45DE-A787-E88449F3C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3713AF19-1D58-45DE-A787-E88449F3C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3713AF19-1D58-45DE-A787-E88449F3C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F3B4F-6C24-4065-97DD-D6CDF2BD8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D7F3B4F-6C24-4065-97DD-D6CDF2BD8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D7F3B4F-6C24-4065-97DD-D6CDF2BD8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D7F3B4F-6C24-4065-97DD-D6CDF2BD8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FD7F3B4F-6C24-4065-97DD-D6CDF2BD8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3421B7-B544-41B9-A6CA-8C7EE9E8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623421B7-B544-41B9-A6CA-8C7EE9E8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623421B7-B544-41B9-A6CA-8C7EE9E8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623421B7-B544-41B9-A6CA-8C7EE9E8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graphicEl>
                                              <a:dgm id="{623421B7-B544-41B9-A6CA-8C7EE9E80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FD306E-A23A-4929-AA0D-D521B568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59FD306E-A23A-4929-AA0D-D521B568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59FD306E-A23A-4929-AA0D-D521B568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59FD306E-A23A-4929-AA0D-D521B568A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59FD306E-A23A-4929-AA0D-D521B568A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8A4773-3176-45AC-897F-A42169BD7F79}"/>
              </a:ext>
            </a:extLst>
          </p:cNvPr>
          <p:cNvSpPr txBox="1"/>
          <p:nvPr/>
        </p:nvSpPr>
        <p:spPr>
          <a:xfrm>
            <a:off x="3359633" y="239588"/>
            <a:ext cx="5472734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as-IN" sz="7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sz="7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াইকে</a:t>
            </a:r>
            <a:r>
              <a:rPr lang="en-US" sz="7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7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843974-4F85-4A6D-A168-699B378238BB}"/>
              </a:ext>
            </a:extLst>
          </p:cNvPr>
          <p:cNvGrpSpPr/>
          <p:nvPr/>
        </p:nvGrpSpPr>
        <p:grpSpPr>
          <a:xfrm>
            <a:off x="946714" y="1856579"/>
            <a:ext cx="10678975" cy="4161668"/>
            <a:chOff x="1106970" y="3082063"/>
            <a:chExt cx="10678975" cy="41616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382D955-1CEB-4193-B699-9E113C7B7016}"/>
                </a:ext>
              </a:extLst>
            </p:cNvPr>
            <p:cNvSpPr txBox="1"/>
            <p:nvPr/>
          </p:nvSpPr>
          <p:spPr>
            <a:xfrm>
              <a:off x="6313211" y="5674071"/>
              <a:ext cx="547273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-15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https://forms.gle/DEzDonPg9NVUKRSX6</a:t>
              </a:r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0D4AD11-8C67-4744-BEDB-068B2CB2E8AC}"/>
                </a:ext>
              </a:extLst>
            </p:cNvPr>
            <p:cNvSpPr txBox="1"/>
            <p:nvPr/>
          </p:nvSpPr>
          <p:spPr>
            <a:xfrm>
              <a:off x="6579704" y="3082063"/>
              <a:ext cx="4939748" cy="2404586"/>
            </a:xfrm>
            <a:prstGeom prst="downArrowCallo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Avcbvi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g~j¨evb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gZvgZ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cÖ`vb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Ges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wb‡R‡K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hvPvB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wjs‡K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wK¬K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Kiæb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BB4EDD4-E685-4753-BAE7-8F7DF665F841}"/>
                </a:ext>
              </a:extLst>
            </p:cNvPr>
            <p:cNvSpPr txBox="1"/>
            <p:nvPr/>
          </p:nvSpPr>
          <p:spPr>
            <a:xfrm>
              <a:off x="1106970" y="5674071"/>
              <a:ext cx="547273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spc="-15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https://drive.google.com/drive/folders/1-UIRAoRu6QxRprh3dpXRwweaCh71zHM5?usp=sharing</a:t>
              </a:r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spc="-1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771608B-E0A9-4576-8628-82C112436CE0}"/>
                </a:ext>
              </a:extLst>
            </p:cNvPr>
            <p:cNvSpPr txBox="1"/>
            <p:nvPr/>
          </p:nvSpPr>
          <p:spPr>
            <a:xfrm>
              <a:off x="1373463" y="3082063"/>
              <a:ext cx="4939748" cy="2404586"/>
            </a:xfrm>
            <a:prstGeom prst="downArrowCallo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Awa‡ek‡bi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Z_¨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cÎ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wcwWGd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cvIqvi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c‡q›U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wfwWI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c‡Z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wjs‡K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wK¬K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Kiæb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C96074-3B5E-44E5-BA97-FA282A6F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3C8BB2-42B0-4178-9B4F-6B15F6066402}"/>
              </a:ext>
            </a:extLst>
          </p:cNvPr>
          <p:cNvSpPr txBox="1"/>
          <p:nvPr/>
        </p:nvSpPr>
        <p:spPr>
          <a:xfrm>
            <a:off x="1351722" y="3429000"/>
            <a:ext cx="6626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ûgvqyb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Kexi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BÝUªv±i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mvBÝ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wcwUAvB</a:t>
            </a:r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VvKziMvuI</a:t>
            </a:r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gBj:</a:t>
            </a:r>
            <a:r>
              <a:rPr lang="en-US" sz="4000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kabirasia1@gmail.com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8306C3-841D-4AE0-95C9-E8574898F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37" y="1058172"/>
            <a:ext cx="4442388" cy="4149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7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A14043-3188-431E-92FB-655D870F16D3}"/>
              </a:ext>
            </a:extLst>
          </p:cNvPr>
          <p:cNvSpPr txBox="1"/>
          <p:nvPr/>
        </p:nvSpPr>
        <p:spPr>
          <a:xfrm>
            <a:off x="4214191" y="768627"/>
            <a:ext cx="596347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3773926-08D7-45FA-908C-1DD350C38575}"/>
              </a:ext>
            </a:extLst>
          </p:cNvPr>
          <p:cNvSpPr txBox="1"/>
          <p:nvPr/>
        </p:nvSpPr>
        <p:spPr>
          <a:xfrm>
            <a:off x="3641034" y="2707734"/>
            <a:ext cx="7109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wkÿv-cÖ_g</a:t>
            </a:r>
            <a:r>
              <a:rPr lang="en-US" sz="4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LÛ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Aa¨vq-1: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hvM¨Zv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cvV-4: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f~wgKv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`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63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A14043-3188-431E-92FB-655D870F16D3}"/>
              </a:ext>
            </a:extLst>
          </p:cNvPr>
          <p:cNvSpPr txBox="1"/>
          <p:nvPr/>
        </p:nvSpPr>
        <p:spPr>
          <a:xfrm>
            <a:off x="238539" y="2499177"/>
            <a:ext cx="384313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CE991-93AA-4137-9232-A0B544D2EE9A}"/>
              </a:ext>
            </a:extLst>
          </p:cNvPr>
          <p:cNvSpPr txBox="1"/>
          <p:nvPr/>
        </p:nvSpPr>
        <p:spPr>
          <a:xfrm>
            <a:off x="1470582" y="3675728"/>
            <a:ext cx="987328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¶‡Ki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53F8B7-957B-4207-83B3-B1929831DAA1}"/>
              </a:ext>
            </a:extLst>
          </p:cNvPr>
          <p:cNvSpPr txBox="1"/>
          <p:nvPr/>
        </p:nvSpPr>
        <p:spPr>
          <a:xfrm>
            <a:off x="4214191" y="768627"/>
            <a:ext cx="596347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4CA960-FB48-4BAE-A0C1-A2021144F47E}"/>
              </a:ext>
            </a:extLst>
          </p:cNvPr>
          <p:cNvSpPr/>
          <p:nvPr/>
        </p:nvSpPr>
        <p:spPr>
          <a:xfrm>
            <a:off x="5260541" y="362284"/>
            <a:ext cx="4334841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</a:rPr>
              <a:t>wkÿ‡Ki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</a:rPr>
              <a:t>f~wgKv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</a:rPr>
              <a:t> I `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</a:rPr>
              <a:t>vwqZ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</a:rPr>
              <a:t>¡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0106B5-F22C-4EFA-8AA7-4FBDB69CF87F}"/>
              </a:ext>
            </a:extLst>
          </p:cNvPr>
          <p:cNvSpPr/>
          <p:nvPr/>
        </p:nvSpPr>
        <p:spPr>
          <a:xfrm>
            <a:off x="3464730" y="1108330"/>
            <a:ext cx="8275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wkÿ‡Ki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vwqZ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¡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©‡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e¨i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cwimi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AZ¨šÍ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e¨vcK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we‡kl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ms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¯‹…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mgvR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Dbœq‡b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Zuvi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f~wgKv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Acwimxg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wkÿ‡KicÖfve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6465BC-2D03-4484-B0CB-38C4F9D17E5F}"/>
              </a:ext>
            </a:extLst>
          </p:cNvPr>
          <p:cNvSpPr/>
          <p:nvPr/>
        </p:nvSpPr>
        <p:spPr>
          <a:xfrm>
            <a:off x="1379864" y="4412272"/>
            <a:ext cx="4169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wkÿ‡Ki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2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ckvMZ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2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vwqZ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¡ I </a:t>
            </a:r>
            <a:r>
              <a:rPr lang="en-US" sz="28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KZ©e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</a:rPr>
              <a:t>¨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BCE55A-7D2B-492B-9171-D3D4E7C92FA1}"/>
              </a:ext>
            </a:extLst>
          </p:cNvPr>
          <p:cNvSpPr/>
          <p:nvPr/>
        </p:nvSpPr>
        <p:spPr>
          <a:xfrm>
            <a:off x="2366065" y="5177978"/>
            <a:ext cx="463620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err="1">
                <a:ln/>
                <a:solidFill>
                  <a:srgbClr val="C00000"/>
                </a:solidFill>
                <a:latin typeface="SutonnyMJ" pitchFamily="2" charset="0"/>
              </a:rPr>
              <a:t>mgvR</a:t>
            </a:r>
            <a:r>
              <a:rPr lang="en-US" sz="2800" b="1" dirty="0">
                <a:ln/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ln/>
                <a:solidFill>
                  <a:srgbClr val="C00000"/>
                </a:solidFill>
                <a:latin typeface="SutonnyMJ" pitchFamily="2" charset="0"/>
              </a:rPr>
              <a:t>ms</a:t>
            </a:r>
            <a:r>
              <a:rPr lang="en-US" sz="2800" b="1" dirty="0">
                <a:ln/>
                <a:solidFill>
                  <a:srgbClr val="C00000"/>
                </a:solidFill>
                <a:latin typeface="SutonnyMJ" pitchFamily="2" charset="0"/>
              </a:rPr>
              <a:t>¯‹</a:t>
            </a:r>
            <a:r>
              <a:rPr lang="en-US" sz="2800" b="1" dirty="0" err="1">
                <a:ln/>
                <a:solidFill>
                  <a:srgbClr val="C00000"/>
                </a:solidFill>
                <a:latin typeface="SutonnyMJ" pitchFamily="2" charset="0"/>
              </a:rPr>
              <a:t>viK</a:t>
            </a:r>
            <a:r>
              <a:rPr lang="en-US" sz="2800" b="1" dirty="0">
                <a:ln/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ln/>
                <a:solidFill>
                  <a:srgbClr val="C00000"/>
                </a:solidFill>
                <a:latin typeface="SutonnyMJ" pitchFamily="2" charset="0"/>
              </a:rPr>
              <a:t>wn‡m‡e</a:t>
            </a:r>
            <a:r>
              <a:rPr lang="en-US" sz="2800" b="1" dirty="0">
                <a:ln/>
                <a:solidFill>
                  <a:srgbClr val="C00000"/>
                </a:solidFill>
                <a:latin typeface="SutonnyMJ" pitchFamily="2" charset="0"/>
              </a:rPr>
              <a:t> `</a:t>
            </a:r>
            <a:r>
              <a:rPr lang="en-US" sz="2800" b="1" dirty="0" err="1">
                <a:ln/>
                <a:solidFill>
                  <a:srgbClr val="C00000"/>
                </a:solidFill>
                <a:latin typeface="SutonnyMJ" pitchFamily="2" charset="0"/>
              </a:rPr>
              <a:t>vwqZ</a:t>
            </a:r>
            <a:r>
              <a:rPr lang="en-US" sz="2800" b="1" dirty="0">
                <a:ln/>
                <a:solidFill>
                  <a:srgbClr val="C00000"/>
                </a:solidFill>
                <a:latin typeface="SutonnyMJ" pitchFamily="2" charset="0"/>
              </a:rPr>
              <a:t>¡ I </a:t>
            </a:r>
            <a:r>
              <a:rPr lang="en-US" sz="2800" b="1" dirty="0" err="1">
                <a:ln/>
                <a:solidFill>
                  <a:srgbClr val="C00000"/>
                </a:solidFill>
                <a:latin typeface="SutonnyMJ" pitchFamily="2" charset="0"/>
              </a:rPr>
              <a:t>KZ©e</a:t>
            </a:r>
            <a:r>
              <a:rPr lang="en-US" sz="2800" b="1" dirty="0">
                <a:ln/>
                <a:solidFill>
                  <a:srgbClr val="C00000"/>
                </a:solidFill>
                <a:latin typeface="SutonnyMJ" pitchFamily="2" charset="0"/>
              </a:rPr>
              <a:t>¨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0EC9C9-B06C-4672-942E-B5C58FE31BE0}"/>
              </a:ext>
            </a:extLst>
          </p:cNvPr>
          <p:cNvSpPr/>
          <p:nvPr/>
        </p:nvSpPr>
        <p:spPr>
          <a:xfrm>
            <a:off x="3176599" y="5970414"/>
            <a:ext cx="5779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mgv‡R AbyKiYxq e¨w³Z¡ wn‡m‡e `vwqZ¡ I KZ©e¨ </a:t>
            </a:r>
            <a:endParaRPr lang="en-US" sz="28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A1FA16-C21F-43F0-BB94-C4143F646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21" b="43885" l="27796" r="43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1" t="25805" r="56969" b="57179"/>
          <a:stretch/>
        </p:blipFill>
        <p:spPr>
          <a:xfrm>
            <a:off x="1379864" y="5101657"/>
            <a:ext cx="986201" cy="675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4B0076-838E-4357-9E94-1193449A62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20" b="42446" l="49042" r="62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25799" r="35612" b="57723"/>
          <a:stretch/>
        </p:blipFill>
        <p:spPr>
          <a:xfrm>
            <a:off x="2175381" y="5853840"/>
            <a:ext cx="1001218" cy="654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945222-804B-4166-9314-6A0F063DF8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20" b="43405" l="6390" r="1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6" t="25431" r="79294" b="57553"/>
          <a:stretch/>
        </p:blipFill>
        <p:spPr>
          <a:xfrm>
            <a:off x="598924" y="4259631"/>
            <a:ext cx="940904" cy="67586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5F7DE96-6AE4-4A85-99BC-D364A26CE997}"/>
              </a:ext>
            </a:extLst>
          </p:cNvPr>
          <p:cNvSpPr/>
          <p:nvPr/>
        </p:nvSpPr>
        <p:spPr>
          <a:xfrm>
            <a:off x="1129969" y="1981609"/>
            <a:ext cx="105421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cÖwZcwË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I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mybvg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ïaygvÎ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we`¨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vj‡qi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Avw½bvq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we`¨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gvb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_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v‡K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GgbwU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bq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wZwb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gvbe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m„wói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‰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kwíK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KvwiMi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e‡U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GKRb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hgb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AbyKiYxq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Zgwb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mK‡ji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kÖ×v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I m¤§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v‡bi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cvÎ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n‡q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_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v‡Kb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wkÿ‡Ki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wkÿv`k©b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mve©Rbxb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Kj¨vYKi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G‡K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wba©vwiZ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d«‡g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Ave×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Kiv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hvq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bv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wZwb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mgvR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iv‡óªi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ch©v‡qI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eûwe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` 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vwqZ¡c~Y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KZ©e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¨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m¤úbœ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_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v‡Kb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ZvB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wkÿ‡Ki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`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vwqZ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¡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KZ©e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¨‡K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wb‡Pi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K‡qKwU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K¨vUvMwi‡Z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fvM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eY©bv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Kiv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hvq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| †</a:t>
            </a:r>
            <a:r>
              <a:rPr lang="en-US" sz="2800" dirty="0" err="1">
                <a:solidFill>
                  <a:srgbClr val="000000"/>
                </a:solidFill>
                <a:latin typeface="SutonnyMJ" pitchFamily="2" charset="0"/>
              </a:rPr>
              <a:t>hgb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0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6BE96D-5DE5-4880-A5DE-1BAC51F57C87}"/>
              </a:ext>
            </a:extLst>
          </p:cNvPr>
          <p:cNvSpPr/>
          <p:nvPr/>
        </p:nvSpPr>
        <p:spPr>
          <a:xfrm>
            <a:off x="1340100" y="561601"/>
            <a:ext cx="113306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</a:rPr>
              <a:t>wkÿ‡Ki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</a:rPr>
              <a:t>ckvMZ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</a:rPr>
              <a:t> `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</a:rPr>
              <a:t>vwqZ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</a:rPr>
              <a:t>¡ I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</a:rPr>
              <a:t>KZ©e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</a:rPr>
              <a:t>¨ </a:t>
            </a:r>
          </a:p>
          <a:p>
            <a:pPr algn="ctr"/>
            <a:r>
              <a:rPr lang="en-US" sz="3200" dirty="0">
                <a:latin typeface="SutonnyMJ" pitchFamily="2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</a:rPr>
              <a:t>Professional Duties and Responsibilities of Teachers)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B3D890-FC36-48F1-9F2B-D135523B2F30}"/>
              </a:ext>
            </a:extLst>
          </p:cNvPr>
          <p:cNvSpPr/>
          <p:nvPr/>
        </p:nvSpPr>
        <p:spPr>
          <a:xfrm>
            <a:off x="768625" y="1894320"/>
            <a:ext cx="10760765" cy="1384995"/>
          </a:xfrm>
          <a:prstGeom prst="rect">
            <a:avLst/>
          </a:prstGeom>
          <a:blipFill>
            <a:blip r:embed="rId3">
              <a:alphaModFix amt="0"/>
            </a:blip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</a:rPr>
              <a:t>¶‡Ki </a:t>
            </a:r>
            <a:r>
              <a:rPr lang="en-US" sz="2800" dirty="0" err="1">
                <a:latin typeface="SutonnyMJ" pitchFamily="2" charset="0"/>
              </a:rPr>
              <a:t>g~j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ckvMZ</a:t>
            </a:r>
            <a:r>
              <a:rPr lang="en-US" sz="2800" dirty="0">
                <a:latin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</a:rPr>
              <a:t>¡ I </a:t>
            </a:r>
            <a:r>
              <a:rPr lang="en-US" sz="2800" dirty="0" err="1">
                <a:latin typeface="SutonnyMJ" pitchFamily="2" charset="0"/>
              </a:rPr>
              <a:t>KZ©e</a:t>
            </a:r>
            <a:r>
              <a:rPr lang="en-US" sz="2800" dirty="0">
                <a:latin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</a:rPr>
              <a:t>cvjb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</a:rPr>
              <a:t>ckvMZ</a:t>
            </a:r>
            <a:r>
              <a:rPr lang="en-US" sz="2800" dirty="0">
                <a:latin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</a:rPr>
              <a:t>vwq‡Z¡i</a:t>
            </a:r>
            <a:r>
              <a:rPr lang="en-US" sz="2800" dirty="0">
                <a:latin typeface="SutonnyMJ" pitchFamily="2" charset="0"/>
              </a:rPr>
              <a:t> Ask </a:t>
            </a:r>
            <a:r>
              <a:rPr lang="en-US" sz="2800" dirty="0" err="1">
                <a:latin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Zuv‡K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KwVb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RwUj</a:t>
            </a:r>
            <a:r>
              <a:rPr lang="en-US" sz="2800" dirty="0">
                <a:latin typeface="SutonnyMJ" pitchFamily="2" charset="0"/>
              </a:rPr>
              <a:t> I ¸</a:t>
            </a:r>
            <a:r>
              <a:rPr lang="en-US" sz="2800" dirty="0" err="1">
                <a:latin typeface="SutonnyMJ" pitchFamily="2" charset="0"/>
              </a:rPr>
              <a:t>iæZ¡c~Y</a:t>
            </a:r>
            <a:r>
              <a:rPr lang="en-US" sz="2800" dirty="0">
                <a:latin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</a:rPr>
              <a:t>gnvb</a:t>
            </a:r>
            <a:r>
              <a:rPr lang="en-US" sz="2800" dirty="0">
                <a:latin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</a:rPr>
              <a:t>cvjb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nq| </a:t>
            </a:r>
            <a:r>
              <a:rPr lang="en-US" sz="2800" dirty="0" err="1">
                <a:latin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Av`k</a:t>
            </a:r>
            <a:r>
              <a:rPr lang="en-US" sz="2800" dirty="0">
                <a:latin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</a:rPr>
              <a:t>wkÿ‡Ki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ckvMZ</a:t>
            </a:r>
            <a:r>
              <a:rPr lang="en-US" sz="2800" dirty="0">
                <a:latin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</a:rPr>
              <a:t>¡ I </a:t>
            </a:r>
            <a:r>
              <a:rPr lang="en-US" sz="2800" dirty="0" err="1">
                <a:latin typeface="SutonnyMJ" pitchFamily="2" charset="0"/>
              </a:rPr>
              <a:t>KZ</a:t>
            </a:r>
            <a:r>
              <a:rPr lang="en-US" sz="2800" dirty="0">
                <a:latin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</a:rPr>
              <a:t>e¨i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K‡qKwU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w`K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wb‡P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D‡jøL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</a:rPr>
              <a:t>: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5FCFF9-3024-494F-B373-5A25FEE31EA8}"/>
              </a:ext>
            </a:extLst>
          </p:cNvPr>
          <p:cNvSpPr/>
          <p:nvPr/>
        </p:nvSpPr>
        <p:spPr>
          <a:xfrm>
            <a:off x="768625" y="3473261"/>
            <a:ext cx="10654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SutonnyMJ" pitchFamily="2" charset="0"/>
              </a:rPr>
              <a:t>			       </a:t>
            </a:r>
            <a:r>
              <a:rPr lang="en-US" sz="2400" dirty="0" err="1">
                <a:latin typeface="SutonnyMJ" pitchFamily="2" charset="0"/>
              </a:rPr>
              <a:t>Av`k</a:t>
            </a:r>
            <a:r>
              <a:rPr lang="en-US" sz="2400" dirty="0">
                <a:latin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</a:rPr>
              <a:t>wkÿ‡Ki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Ab¨Zg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cÖavb</a:t>
            </a:r>
            <a:r>
              <a:rPr lang="en-US" sz="2400" dirty="0">
                <a:latin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</a:rPr>
              <a:t>ckvMZ</a:t>
            </a:r>
            <a:r>
              <a:rPr lang="en-US" sz="2400" dirty="0">
                <a:latin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</a:rPr>
              <a:t>vwqZ</a:t>
            </a:r>
            <a:r>
              <a:rPr lang="en-US" sz="2400" dirty="0">
                <a:latin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</a:rPr>
              <a:t>nj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wbqwgZ</a:t>
            </a:r>
            <a:r>
              <a:rPr lang="en-US" sz="2400" dirty="0">
                <a:latin typeface="SutonnyMJ" pitchFamily="2" charset="0"/>
              </a:rPr>
              <a:t> h‡_</a:t>
            </a:r>
            <a:r>
              <a:rPr lang="en-US" sz="2400" dirty="0" err="1">
                <a:latin typeface="SutonnyMJ" pitchFamily="2" charset="0"/>
              </a:rPr>
              <a:t>vchy³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c×wZ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AbymiY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kÖwY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wkLb</a:t>
            </a:r>
            <a:r>
              <a:rPr lang="en-US" sz="2400" dirty="0">
                <a:latin typeface="SutonnyMJ" pitchFamily="2" charset="0"/>
              </a:rPr>
              <a:t>-†</a:t>
            </a:r>
            <a:r>
              <a:rPr lang="en-US" sz="2400" dirty="0" err="1">
                <a:latin typeface="SutonnyMJ" pitchFamily="2" charset="0"/>
              </a:rPr>
              <a:t>kLv‡bv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Kvh</a:t>
            </a:r>
            <a:r>
              <a:rPr lang="en-US" sz="2400" dirty="0">
                <a:latin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</a:rPr>
              <a:t>m¤úbœ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</a:rPr>
              <a:t>| Gi </a:t>
            </a:r>
            <a:r>
              <a:rPr lang="en-US" sz="2400" dirty="0" err="1">
                <a:latin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</a:rPr>
              <a:t>wkÿv</a:t>
            </a:r>
            <a:r>
              <a:rPr lang="en-US" sz="2400" dirty="0">
                <a:latin typeface="SutonnyMJ" pitchFamily="2" charset="0"/>
              </a:rPr>
              <a:t>_©xi </a:t>
            </a:r>
            <a:r>
              <a:rPr lang="en-US" sz="2400" dirty="0" err="1">
                <a:latin typeface="SutonnyMJ" pitchFamily="2" charset="0"/>
              </a:rPr>
              <a:t>cwic~Y</a:t>
            </a:r>
            <a:r>
              <a:rPr lang="en-US" sz="2400" dirty="0">
                <a:latin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</a:rPr>
              <a:t>weKvk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NUv‡bv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wkÿ‡Ki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ckvMZ</a:t>
            </a:r>
            <a:r>
              <a:rPr lang="en-US" sz="2400" dirty="0">
                <a:latin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</a:rPr>
              <a:t>vwqZ¡fy³</a:t>
            </a:r>
            <a:r>
              <a:rPr lang="en-US" sz="2400" dirty="0">
                <a:latin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</a:rPr>
              <a:t>GRb</a:t>
            </a:r>
            <a:r>
              <a:rPr lang="en-US" sz="2400" dirty="0">
                <a:latin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</a:rPr>
              <a:t>wZwb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cvV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cwiKíbv</a:t>
            </a:r>
            <a:r>
              <a:rPr lang="en-US" sz="2400" dirty="0">
                <a:latin typeface="SutonnyMJ" pitchFamily="2" charset="0"/>
              </a:rPr>
              <a:t> ‰</a:t>
            </a:r>
            <a:r>
              <a:rPr lang="en-US" sz="2400" dirty="0" err="1">
                <a:latin typeface="SutonnyMJ" pitchFamily="2" charset="0"/>
              </a:rPr>
              <a:t>Zwi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welqwfwËK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hvM¨Zv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AR©b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Kiv‡bvi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j‡ÿ</a:t>
            </a:r>
            <a:r>
              <a:rPr lang="en-US" sz="2400" dirty="0">
                <a:latin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</a:rPr>
              <a:t>cvV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cwiPvjbv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Ki‡eb</a:t>
            </a:r>
            <a:r>
              <a:rPr lang="en-US" sz="2400" dirty="0">
                <a:latin typeface="SutonnyMJ" pitchFamily="2" charset="0"/>
              </a:rPr>
              <a:t>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972443-BF1E-43E1-9E91-29C75B819283}"/>
              </a:ext>
            </a:extLst>
          </p:cNvPr>
          <p:cNvSpPr/>
          <p:nvPr/>
        </p:nvSpPr>
        <p:spPr>
          <a:xfrm>
            <a:off x="768625" y="5252557"/>
            <a:ext cx="10654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SutonnyMJ" pitchFamily="2" charset="0"/>
              </a:rPr>
              <a:t>                         	        </a:t>
            </a:r>
            <a:r>
              <a:rPr lang="en-US" sz="2400" dirty="0" err="1">
                <a:latin typeface="SutonnyMJ" pitchFamily="2" charset="0"/>
              </a:rPr>
              <a:t>wkÿ‡Ki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AvaywbK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ckvMZ</a:t>
            </a:r>
            <a:r>
              <a:rPr lang="en-US" sz="2400" dirty="0">
                <a:latin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</a:rPr>
              <a:t>vwqZ</a:t>
            </a:r>
            <a:r>
              <a:rPr lang="en-US" sz="2400" dirty="0">
                <a:latin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</a:rPr>
              <a:t>KZ</a:t>
            </a:r>
            <a:r>
              <a:rPr lang="en-US" sz="2400" dirty="0">
                <a:latin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</a:rPr>
              <a:t>e¨i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gv‡S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Ab¨Zg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nj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wkÿv_x</a:t>
            </a:r>
            <a:r>
              <a:rPr lang="en-US" sz="2400" dirty="0">
                <a:latin typeface="SutonnyMJ" pitchFamily="2" charset="0"/>
              </a:rPr>
              <a:t>©‡`</a:t>
            </a:r>
            <a:r>
              <a:rPr lang="en-US" sz="2400" dirty="0" err="1">
                <a:latin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wkLb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wbqwgZ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g~j¨vqb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djveZ©b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cÖ`vb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</a:rPr>
              <a:t>| Gi </a:t>
            </a:r>
            <a:r>
              <a:rPr lang="en-US" sz="2400" dirty="0" err="1">
                <a:latin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wk¶v</a:t>
            </a:r>
            <a:r>
              <a:rPr lang="en-US" sz="2400" dirty="0">
                <a:latin typeface="SutonnyMJ" pitchFamily="2" charset="0"/>
              </a:rPr>
              <a:t>_©x‡`</a:t>
            </a:r>
            <a:r>
              <a:rPr lang="en-US" sz="2400" dirty="0" err="1">
                <a:latin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</a:rPr>
              <a:t>ye©jZv</a:t>
            </a:r>
            <a:r>
              <a:rPr lang="en-US" sz="2400" dirty="0">
                <a:latin typeface="SutonnyMJ" pitchFamily="2" charset="0"/>
              </a:rPr>
              <a:t>/</a:t>
            </a:r>
            <a:r>
              <a:rPr lang="en-US" sz="2400" dirty="0" err="1">
                <a:latin typeface="SutonnyMJ" pitchFamily="2" charset="0"/>
              </a:rPr>
              <a:t>mgm¨v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wPwýZKi‡Yi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</a:rPr>
              <a:t>wkLb</a:t>
            </a:r>
            <a:r>
              <a:rPr lang="en-US" sz="2400" dirty="0">
                <a:latin typeface="SutonnyMJ" pitchFamily="2" charset="0"/>
              </a:rPr>
              <a:t>-†</a:t>
            </a:r>
            <a:r>
              <a:rPr lang="en-US" sz="2400" dirty="0" err="1">
                <a:latin typeface="SutonnyMJ" pitchFamily="2" charset="0"/>
              </a:rPr>
              <a:t>kLv‡bv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Kv‡Ri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gvb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Dbœqb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n‡e</a:t>
            </a:r>
            <a:r>
              <a:rPr lang="en-US" sz="2400" dirty="0">
                <a:latin typeface="SutonnyMJ" pitchFamily="2" charset="0"/>
              </a:rPr>
              <a:t>|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5438B-120B-460D-8DA9-3EC1AA58AF15}"/>
              </a:ext>
            </a:extLst>
          </p:cNvPr>
          <p:cNvSpPr/>
          <p:nvPr/>
        </p:nvSpPr>
        <p:spPr>
          <a:xfrm>
            <a:off x="768625" y="3473261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SutonnyMJ" pitchFamily="2" charset="0"/>
              </a:rPr>
              <a:t>wkLb</a:t>
            </a:r>
            <a:r>
              <a:rPr lang="en-US" sz="2400" b="1" dirty="0">
                <a:latin typeface="SutonnyMJ" pitchFamily="2" charset="0"/>
              </a:rPr>
              <a:t>-†</a:t>
            </a:r>
            <a:r>
              <a:rPr lang="en-US" sz="2400" b="1" dirty="0" err="1">
                <a:latin typeface="SutonnyMJ" pitchFamily="2" charset="0"/>
              </a:rPr>
              <a:t>kLv‡bv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Kvh©vewj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cwiPvjbv</a:t>
            </a:r>
            <a:r>
              <a:rPr lang="en-US" sz="2400" b="1" dirty="0">
                <a:latin typeface="SutonnyMJ" pitchFamily="2" charset="0"/>
              </a:rPr>
              <a:t>: 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3F49D91-C822-4ABB-910F-45BBB593CCC7}"/>
              </a:ext>
            </a:extLst>
          </p:cNvPr>
          <p:cNvSpPr/>
          <p:nvPr/>
        </p:nvSpPr>
        <p:spPr>
          <a:xfrm>
            <a:off x="768625" y="5236867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SutonnyMJ" pitchFamily="2" charset="0"/>
              </a:rPr>
              <a:t>wkÿv_x©i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wkLb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g~j¨vqb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m¤úbœKiY</a:t>
            </a:r>
            <a:r>
              <a:rPr lang="en-US" sz="2400" b="1" dirty="0">
                <a:latin typeface="SutonnyMJ" pitchFamily="2" charset="0"/>
              </a:rPr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2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C75B1A-C1C7-426A-9DDA-69E59403D198}"/>
              </a:ext>
            </a:extLst>
          </p:cNvPr>
          <p:cNvSpPr/>
          <p:nvPr/>
        </p:nvSpPr>
        <p:spPr>
          <a:xfrm>
            <a:off x="1164747" y="3971831"/>
            <a:ext cx="1069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                                        </a:t>
            </a:r>
            <a:r>
              <a:rPr lang="en-US" sz="2400" dirty="0" err="1">
                <a:latin typeface="SutonnyMJ" pitchFamily="2" charset="0"/>
              </a:rPr>
              <a:t>wkÿK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cÖwkÿY</a:t>
            </a:r>
            <a:r>
              <a:rPr lang="en-US" sz="2400" dirty="0">
                <a:latin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</a:rPr>
              <a:t>cÖwZdjbg~jK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Abykxj‡bi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</a:rPr>
              <a:t>memgq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wb‡Ri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ckvMZ</a:t>
            </a:r>
            <a:r>
              <a:rPr lang="en-US" sz="2400" dirty="0">
                <a:latin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</a:rPr>
              <a:t>ÿZv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Dbœq‡b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A½xKvi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cÖ`k©b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Ki‡eb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m‡Pó</a:t>
            </a:r>
            <a:r>
              <a:rPr lang="en-US" sz="2400" dirty="0">
                <a:latin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</a:rPr>
              <a:t>vK‡eb</a:t>
            </a:r>
            <a:r>
              <a:rPr lang="en-US" sz="2400" dirty="0">
                <a:latin typeface="SutonnyMJ" pitchFamily="2" charset="0"/>
              </a:rPr>
              <a:t>|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FFFCEA-706C-42DC-9207-C976E3289B10}"/>
              </a:ext>
            </a:extLst>
          </p:cNvPr>
          <p:cNvSpPr/>
          <p:nvPr/>
        </p:nvSpPr>
        <p:spPr>
          <a:xfrm>
            <a:off x="1164747" y="1595320"/>
            <a:ext cx="1069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SutonnyMJ" pitchFamily="2" charset="0"/>
              </a:rPr>
              <a:t>                                               </a:t>
            </a:r>
            <a:r>
              <a:rPr lang="en-US" sz="2400" dirty="0" err="1">
                <a:latin typeface="SutonnyMJ" pitchFamily="2" charset="0"/>
              </a:rPr>
              <a:t>wkÿK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mKj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wkÿv_x©i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m‡½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e¨env‡i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mgZvweavb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</a:rPr>
              <a:t>GKxf~ZKiY</a:t>
            </a:r>
            <a:r>
              <a:rPr lang="en-US" sz="2400" dirty="0">
                <a:latin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</a:rPr>
              <a:t>b¨vqcivqYZv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wbwðZ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Ki‡eb</a:t>
            </a:r>
            <a:r>
              <a:rPr lang="en-US" sz="2400" dirty="0">
                <a:latin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</a:rPr>
              <a:t>wkÿ‡Ki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cÖwZ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Awc©Z</a:t>
            </a:r>
            <a:r>
              <a:rPr lang="en-US" sz="2400" dirty="0">
                <a:latin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</a:rPr>
              <a:t>vwqZ</a:t>
            </a:r>
            <a:r>
              <a:rPr lang="en-US" sz="2400" dirty="0">
                <a:latin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</a:rPr>
              <a:t>mgqg‡Zv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bxwZ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g‡b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cvjb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Ki‡eb</a:t>
            </a:r>
            <a:r>
              <a:rPr lang="en-US" sz="2400" dirty="0">
                <a:latin typeface="SutonnyMJ" pitchFamily="2" charset="0"/>
              </a:rPr>
              <a:t>|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4FD30D-1438-4C9D-A40E-1C2519525D50}"/>
              </a:ext>
            </a:extLst>
          </p:cNvPr>
          <p:cNvSpPr/>
          <p:nvPr/>
        </p:nvSpPr>
        <p:spPr>
          <a:xfrm>
            <a:off x="1164745" y="2618582"/>
            <a:ext cx="10695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SutonnyMJ" pitchFamily="2" charset="0"/>
              </a:rPr>
              <a:t>                           </a:t>
            </a:r>
            <a:r>
              <a:rPr lang="en-US" sz="2400" dirty="0" err="1">
                <a:latin typeface="SutonnyMJ" pitchFamily="2" charset="0"/>
              </a:rPr>
              <a:t>wkÿK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ckvMZ</a:t>
            </a:r>
            <a:r>
              <a:rPr lang="en-US" sz="2400" dirty="0">
                <a:latin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</a:rPr>
              <a:t>vwqZ</a:t>
            </a:r>
            <a:r>
              <a:rPr lang="en-US" sz="2400" dirty="0">
                <a:latin typeface="SutonnyMJ" pitchFamily="2" charset="0"/>
              </a:rPr>
              <a:t>¡ </a:t>
            </a:r>
            <a:r>
              <a:rPr lang="en-US" sz="2400" dirty="0" err="1">
                <a:latin typeface="SutonnyMJ" pitchFamily="2" charset="0"/>
              </a:rPr>
              <a:t>cvj‡bi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D‡Ï‡k</a:t>
            </a:r>
            <a:r>
              <a:rPr lang="en-US" sz="2400" dirty="0">
                <a:latin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</a:rPr>
              <a:t>DaŸ©Zb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KZ</a:t>
            </a:r>
            <a:r>
              <a:rPr lang="en-US" sz="2400" dirty="0">
                <a:latin typeface="SutonnyMJ" pitchFamily="2" charset="0"/>
              </a:rPr>
              <a:t>©„</a:t>
            </a:r>
            <a:r>
              <a:rPr lang="en-US" sz="2400" dirty="0" err="1">
                <a:latin typeface="SutonnyMJ" pitchFamily="2" charset="0"/>
              </a:rPr>
              <a:t>cÿ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</a:rPr>
              <a:t>mnKgx</a:t>
            </a:r>
            <a:r>
              <a:rPr lang="en-US" sz="2400" dirty="0">
                <a:latin typeface="SutonnyMJ" pitchFamily="2" charset="0"/>
              </a:rPr>
              <a:t>©, we`¨</a:t>
            </a:r>
            <a:r>
              <a:rPr lang="en-US" sz="2400" dirty="0" err="1">
                <a:latin typeface="SutonnyMJ" pitchFamily="2" charset="0"/>
              </a:rPr>
              <a:t>vjq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cwiPvjbv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KwgwU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AwffveK</a:t>
            </a:r>
            <a:r>
              <a:rPr lang="en-US" sz="2400" dirty="0">
                <a:latin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</a:rPr>
              <a:t> mv‡_ †</a:t>
            </a:r>
            <a:r>
              <a:rPr lang="en-US" sz="2400" dirty="0" err="1">
                <a:latin typeface="SutonnyMJ" pitchFamily="2" charset="0"/>
              </a:rPr>
              <a:t>ckvMZ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m¤úK</a:t>
            </a:r>
            <a:r>
              <a:rPr lang="en-US" sz="2400" dirty="0">
                <a:latin typeface="SutonnyMJ" pitchFamily="2" charset="0"/>
              </a:rPr>
              <a:t>© ¯’</a:t>
            </a:r>
            <a:r>
              <a:rPr lang="en-US" sz="2400" dirty="0" err="1">
                <a:latin typeface="SutonnyMJ" pitchFamily="2" charset="0"/>
              </a:rPr>
              <a:t>vcb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Ki‡eb</a:t>
            </a:r>
            <a:r>
              <a:rPr lang="en-US" sz="2400" dirty="0">
                <a:latin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</a:rPr>
              <a:t>GKBmv</a:t>
            </a:r>
            <a:r>
              <a:rPr lang="en-US" sz="2400" dirty="0">
                <a:latin typeface="SutonnyMJ" pitchFamily="2" charset="0"/>
              </a:rPr>
              <a:t>‡_ </a:t>
            </a:r>
            <a:r>
              <a:rPr lang="en-US" sz="2400" dirty="0" err="1">
                <a:latin typeface="SutonnyMJ" pitchFamily="2" charset="0"/>
              </a:rPr>
              <a:t>wZwb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wkÿv</a:t>
            </a:r>
            <a:r>
              <a:rPr lang="en-US" sz="2400" dirty="0">
                <a:latin typeface="SutonnyMJ" pitchFamily="2" charset="0"/>
              </a:rPr>
              <a:t>_©xi </a:t>
            </a:r>
            <a:r>
              <a:rPr lang="en-US" sz="2400" dirty="0" err="1">
                <a:latin typeface="SutonnyMJ" pitchFamily="2" charset="0"/>
              </a:rPr>
              <a:t>e¨vcv‡i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LvRu</a:t>
            </a:r>
            <a:r>
              <a:rPr lang="en-US" sz="2400" dirty="0">
                <a:latin typeface="SutonnyMJ" pitchFamily="2" charset="0"/>
              </a:rPr>
              <a:t>-Lei †</a:t>
            </a:r>
            <a:r>
              <a:rPr lang="en-US" sz="2400" dirty="0" err="1">
                <a:latin typeface="SutonnyMJ" pitchFamily="2" charset="0"/>
              </a:rPr>
              <a:t>bqvi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cvkvcvwk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</a:rPr>
              <a:t>i‡K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mn‡hvwMZv</a:t>
            </a:r>
            <a:r>
              <a:rPr lang="en-US" sz="2400" dirty="0">
                <a:latin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</a:rPr>
              <a:t>mvwe©K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ZË¡veavb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Ki‡eb</a:t>
            </a:r>
            <a:r>
              <a:rPr lang="en-US" sz="2400" dirty="0">
                <a:latin typeface="SutonnyMJ" pitchFamily="2" charset="0"/>
              </a:rPr>
              <a:t>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890DE7-5B9C-49DD-AB2C-5AAC7DEFBFA1}"/>
              </a:ext>
            </a:extLst>
          </p:cNvPr>
          <p:cNvSpPr/>
          <p:nvPr/>
        </p:nvSpPr>
        <p:spPr>
          <a:xfrm>
            <a:off x="1164745" y="5108667"/>
            <a:ext cx="10695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GKRb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wkÿ‡Ki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Dc‡i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ewY©Z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`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vwqZ¡mg~n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hv‡Z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fvjfv‡e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cvjb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Ki‡Z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cv‡ib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†m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Rb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¨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wWwcGW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wkÿv</a:t>
            </a:r>
            <a:r>
              <a:rPr lang="el-GR" sz="2400" dirty="0">
                <a:solidFill>
                  <a:srgbClr val="000000"/>
                </a:solidFill>
                <a:latin typeface="SutonnyMJ" pitchFamily="2" charset="0"/>
              </a:rPr>
              <a:t>μ‡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g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cÖv_wgK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we`¨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vj‡q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Kg©iZ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wkÿK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‡`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AR©‡bi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Rb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¨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wkÿK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gvb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I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wkÿK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hvM¨Zv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wba©viY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Kiv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utonnyMJ" pitchFamily="2" charset="0"/>
              </a:rPr>
              <a:t>n‡q‡Q</a:t>
            </a:r>
            <a:r>
              <a:rPr lang="en-US" sz="2400" dirty="0">
                <a:solidFill>
                  <a:srgbClr val="000000"/>
                </a:solidFill>
                <a:latin typeface="SutonnyMJ" pitchFamily="2" charset="0"/>
              </a:rPr>
              <a:t>|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FF4FC1-5393-4B8F-970F-206BC90C23BE}"/>
              </a:ext>
            </a:extLst>
          </p:cNvPr>
          <p:cNvSpPr/>
          <p:nvPr/>
        </p:nvSpPr>
        <p:spPr>
          <a:xfrm>
            <a:off x="4044533" y="310464"/>
            <a:ext cx="493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</a:rPr>
              <a:t>wkÿ‡Ki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</a:rPr>
              <a:t>ckvMZ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</a:rPr>
              <a:t> `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</a:rPr>
              <a:t>vwqZ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</a:rPr>
              <a:t>¡ I </a:t>
            </a:r>
            <a:r>
              <a:rPr lang="en-US" sz="3200" b="1" dirty="0" err="1">
                <a:solidFill>
                  <a:srgbClr val="0070C0"/>
                </a:solidFill>
                <a:latin typeface="SutonnyMJ" pitchFamily="2" charset="0"/>
              </a:rPr>
              <a:t>KZ©e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</a:rPr>
              <a:t>¨...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06786B-BD6E-4757-8D1B-D63544C6E486}"/>
              </a:ext>
            </a:extLst>
          </p:cNvPr>
          <p:cNvSpPr/>
          <p:nvPr/>
        </p:nvSpPr>
        <p:spPr>
          <a:xfrm>
            <a:off x="1126433" y="1575657"/>
            <a:ext cx="41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†</a:t>
            </a:r>
            <a:r>
              <a:rPr lang="en-US" sz="2400" b="1" dirty="0" err="1">
                <a:latin typeface="SutonnyMJ" pitchFamily="2" charset="0"/>
              </a:rPr>
              <a:t>ckvMZ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g~j</a:t>
            </a:r>
            <a:r>
              <a:rPr lang="en-US" sz="2400" b="1" dirty="0">
                <a:latin typeface="SutonnyMJ" pitchFamily="2" charset="0"/>
              </a:rPr>
              <a:t>¨‡</a:t>
            </a:r>
            <a:r>
              <a:rPr lang="en-US" sz="2400" b="1" dirty="0" err="1">
                <a:latin typeface="SutonnyMJ" pitchFamily="2" charset="0"/>
              </a:rPr>
              <a:t>eva</a:t>
            </a:r>
            <a:r>
              <a:rPr lang="en-US" sz="2400" b="1" dirty="0">
                <a:latin typeface="SutonnyMJ" pitchFamily="2" charset="0"/>
              </a:rPr>
              <a:t> I ‰</a:t>
            </a:r>
            <a:r>
              <a:rPr lang="en-US" sz="2400" b="1" dirty="0" err="1">
                <a:latin typeface="SutonnyMJ" pitchFamily="2" charset="0"/>
              </a:rPr>
              <a:t>bwZKZv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Abykxjb</a:t>
            </a:r>
            <a:r>
              <a:rPr lang="en-US" sz="2400" b="1" dirty="0">
                <a:latin typeface="SutonnyMJ" pitchFamily="2" charset="0"/>
              </a:rPr>
              <a:t>: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C1CB58-2C4C-417C-9BAA-375146C051AA}"/>
              </a:ext>
            </a:extLst>
          </p:cNvPr>
          <p:cNvSpPr/>
          <p:nvPr/>
        </p:nvSpPr>
        <p:spPr>
          <a:xfrm>
            <a:off x="1164857" y="2605741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†</a:t>
            </a:r>
            <a:r>
              <a:rPr lang="en-US" sz="2400" b="1" dirty="0" err="1">
                <a:latin typeface="SutonnyMJ" pitchFamily="2" charset="0"/>
              </a:rPr>
              <a:t>ckvMZ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m¤úK</a:t>
            </a:r>
            <a:r>
              <a:rPr lang="en-US" sz="2400" b="1" dirty="0">
                <a:latin typeface="SutonnyMJ" pitchFamily="2" charset="0"/>
              </a:rPr>
              <a:t>© ¯’</a:t>
            </a:r>
            <a:r>
              <a:rPr lang="en-US" sz="2400" b="1" dirty="0" err="1">
                <a:latin typeface="SutonnyMJ" pitchFamily="2" charset="0"/>
              </a:rPr>
              <a:t>vcb</a:t>
            </a:r>
            <a:r>
              <a:rPr lang="en-US" sz="2400" b="1" dirty="0">
                <a:latin typeface="SutonnyMJ" pitchFamily="2" charset="0"/>
              </a:rPr>
              <a:t>: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A6E40A-3511-4512-8DC9-33905DB71A18}"/>
              </a:ext>
            </a:extLst>
          </p:cNvPr>
          <p:cNvSpPr/>
          <p:nvPr/>
        </p:nvSpPr>
        <p:spPr>
          <a:xfrm>
            <a:off x="1166598" y="3948651"/>
            <a:ext cx="355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SutonnyMJ" pitchFamily="2" charset="0"/>
              </a:rPr>
              <a:t>†</a:t>
            </a:r>
            <a:r>
              <a:rPr lang="en-US" sz="2400" b="1" dirty="0" err="1">
                <a:latin typeface="SutonnyMJ" pitchFamily="2" charset="0"/>
              </a:rPr>
              <a:t>ckvMZ</a:t>
            </a:r>
            <a:r>
              <a:rPr lang="en-US" sz="2400" b="1" dirty="0">
                <a:latin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</a:rPr>
              <a:t>ÿZv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Dbœq‡bi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A½xKvi</a:t>
            </a:r>
            <a:r>
              <a:rPr lang="en-US" sz="2400" b="1" dirty="0">
                <a:latin typeface="SutonnyMJ" pitchFamily="2" charset="0"/>
              </a:rPr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2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A34C04-4B07-4762-B68C-0C6FC3B19645}"/>
              </a:ext>
            </a:extLst>
          </p:cNvPr>
          <p:cNvSpPr/>
          <p:nvPr/>
        </p:nvSpPr>
        <p:spPr>
          <a:xfrm>
            <a:off x="874644" y="1964085"/>
            <a:ext cx="108402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GKRb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wkÿK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GKRb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mgvR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¯‹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viK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wZwb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Zuvi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wkÿ‡Yi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gva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¨‡g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mgv‡Ri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Kzms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¯‹vi, †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Muvovwg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AÜwek¦vm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`~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ixf~Z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_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v‡Kb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Zvi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Av`‡k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AbycÖvwYZ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n‡q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AvR‡Ki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wkÿv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_©xiv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cieZ©x‡Z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mgv‡Ri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KY©avi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n‡q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mgvR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¯‹vi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Ki‡e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| †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mw`K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n‡Z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ejv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hvq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wkÿ‡Ki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mgvR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¯‹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viK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wn‡m‡e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AZ¨šÍ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¸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iæZ¡c~Y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 `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vwqZ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¡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i‡q‡Q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G‡ÿ‡Î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wk¶K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eûg~Lx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f~wgKv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cvjb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_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v†Kb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†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hgb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mgvR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†_‡K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wbi¶iZv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I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Kzms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¯‹vi `~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ixKiY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gvby‡li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gv‡S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cwi‡ek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m‡PZbZv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RvMÖZKiY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BZ¨vw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`|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DA5A3E-008D-4B1A-8171-999FFAA21B0B}"/>
              </a:ext>
            </a:extLst>
          </p:cNvPr>
          <p:cNvSpPr/>
          <p:nvPr/>
        </p:nvSpPr>
        <p:spPr>
          <a:xfrm>
            <a:off x="2782957" y="458093"/>
            <a:ext cx="8931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mgvR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ms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¯‹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viK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wn‡m‡e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 `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vwqZ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¡ I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</a:rPr>
              <a:t>KZ©e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</a:rPr>
              <a:t>¨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Duties and Responsibilities as a Social Reformer) </a:t>
            </a:r>
          </a:p>
        </p:txBody>
      </p:sp>
    </p:spTree>
    <p:extLst>
      <p:ext uri="{BB962C8B-B14F-4D97-AF65-F5344CB8AC3E}">
        <p14:creationId xmlns:p14="http://schemas.microsoft.com/office/powerpoint/2010/main" val="3529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8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43BDA75-A29B-4551-A15E-38C23BE78ACB}"/>
              </a:ext>
            </a:extLst>
          </p:cNvPr>
          <p:cNvSpPr/>
          <p:nvPr/>
        </p:nvSpPr>
        <p:spPr>
          <a:xfrm>
            <a:off x="624282" y="2090172"/>
            <a:ext cx="11211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wkÿK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mgv‡RiB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GKRb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cÖfvekvjx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m‡PZb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cÖwZwbwa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|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mgv‡R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k„•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Ljv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cÖwZôv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mvgvwRK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Kg©Kv‡Ð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bZ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…Z¡`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msMwVZ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g‡bvfve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m„wó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cÖ‡qvRbxq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†¶‡Î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‡`©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kbv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cÖ`vb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wkÿ‡Ki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‰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bwZK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`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vwqZ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¡|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Av`k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wkÿK‡K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mgvR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AbyKiYxq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e¨w³Z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¡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wn‡m‡e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mvgvwRKZv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Rbm‡PZbZv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m„wó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mvgvwRK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wewfbœ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Kv‡R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RbgZ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MVb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`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y‡h©vM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e¨e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¯’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vcbv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Kvh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©</a:t>
            </a:r>
            <a:r>
              <a:rPr lang="el-GR" sz="3200" dirty="0">
                <a:solidFill>
                  <a:srgbClr val="000000"/>
                </a:solidFill>
                <a:latin typeface="SutonnyMJ" pitchFamily="2" charset="0"/>
              </a:rPr>
              <a:t>μ‡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g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AskMÖnY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mvgvwRK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weev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`-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gxgvsmv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Aciva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cÖeYZv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†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iv‡a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KiYxq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wba©viY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Ges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mvgwMÖK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Dbœqb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AskMÖnY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Kiv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BZ¨vw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`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f~wgKv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cvjb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K‡i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 _</a:t>
            </a:r>
            <a:r>
              <a:rPr lang="en-US" sz="3200" dirty="0" err="1">
                <a:solidFill>
                  <a:srgbClr val="000000"/>
                </a:solidFill>
                <a:latin typeface="SutonnyMJ" pitchFamily="2" charset="0"/>
              </a:rPr>
              <a:t>v‡Kb</a:t>
            </a:r>
            <a:r>
              <a:rPr lang="en-US" sz="3200" dirty="0">
                <a:solidFill>
                  <a:srgbClr val="000000"/>
                </a:solidFill>
                <a:latin typeface="SutonnyMJ" pitchFamily="2" charset="0"/>
              </a:rPr>
              <a:t>|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1AA28F3-EA5C-43A6-A19B-6FB1A8071E0C}"/>
              </a:ext>
            </a:extLst>
          </p:cNvPr>
          <p:cNvSpPr/>
          <p:nvPr/>
        </p:nvSpPr>
        <p:spPr>
          <a:xfrm>
            <a:off x="3348112" y="580893"/>
            <a:ext cx="7741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SutonnyMJ" pitchFamily="2" charset="0"/>
              </a:rPr>
              <a:t>mgv‡R AbyKiYxq e¨w³Z¡ wn‡m‡e `vwqZ¡ I KZ©e¨ </a:t>
            </a:r>
          </a:p>
          <a:p>
            <a:pPr algn="ctr"/>
            <a:r>
              <a:rPr lang="pt-BR" sz="2800" dirty="0">
                <a:solidFill>
                  <a:srgbClr val="000000"/>
                </a:solidFill>
                <a:latin typeface="SutonnyMJ" pitchFamily="2" charset="0"/>
              </a:rPr>
              <a:t>(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Duties and Responsibilities as a Social Role model</a:t>
            </a:r>
            <a:r>
              <a:rPr lang="pt-BR" sz="2800" dirty="0">
                <a:solidFill>
                  <a:srgbClr val="000000"/>
                </a:solidFill>
                <a:latin typeface="SutonnyMJ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595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770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SutonnyMJ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Microsoft account</cp:lastModifiedBy>
  <cp:revision>186</cp:revision>
  <dcterms:created xsi:type="dcterms:W3CDTF">2019-04-09T14:26:23Z</dcterms:created>
  <dcterms:modified xsi:type="dcterms:W3CDTF">2020-05-13T13:13:40Z</dcterms:modified>
</cp:coreProperties>
</file>